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36"/>
    </p:embeddedFont>
    <p:embeddedFont>
      <p:font typeface="方正粗倩简体" panose="03000509000000000000" pitchFamily="65" charset="-122"/>
      <p:regular r:id="rId37"/>
    </p:embeddedFont>
    <p:embeddedFont>
      <p:font typeface="Calibri" panose="020F0502020204030204" charset="0"/>
      <p:regular r:id="rId38"/>
      <p:bold r:id="rId39"/>
      <p:italic r:id="rId40"/>
      <p:boldItalic r:id="rId41"/>
    </p:embeddedFont>
    <p:embeddedFont>
      <p:font typeface="Arial Unicode MS" panose="020B0604020202020204" charset="-122"/>
      <p:regular r:id="rId42"/>
    </p:embeddedFont>
    <p:embeddedFont>
      <p:font typeface="Calibri Light" panose="020F0302020204030204" charset="0"/>
      <p:regular r:id="rId43"/>
      <p:italic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00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B3CA59-E96E-4A51-8407-0D042DA131F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8EE382B-8317-4366-A4BB-7600F5F42648}">
      <dgm:prSet phldrT="[文本]" custT="1"/>
      <dgm:spPr>
        <a:solidFill>
          <a:srgbClr val="F85360"/>
        </a:solidFill>
      </dgm:spPr>
      <dgm:t>
        <a:bodyPr/>
        <a:lstStyle/>
        <a:p>
          <a:endParaRPr lang="zh-CN" altLang="en-US" sz="16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5BF06-F579-4C1B-9776-5B38DB06CEBB}" cxnId="{86E85F7E-BE98-4BC5-B407-E6ADEA4C0CFF}" type="parTrans">
      <dgm:prSet/>
      <dgm:spPr/>
      <dgm:t>
        <a:bodyPr/>
        <a:lstStyle/>
        <a:p>
          <a:endParaRPr lang="zh-CN" altLang="en-US" sz="1600"/>
        </a:p>
      </dgm:t>
    </dgm:pt>
    <dgm:pt modelId="{AAA36AE5-291E-481F-8411-D6DDAC6E7161}" cxnId="{86E85F7E-BE98-4BC5-B407-E6ADEA4C0CFF}" type="sibTrans">
      <dgm:prSet/>
      <dgm:spPr/>
      <dgm:t>
        <a:bodyPr/>
        <a:lstStyle/>
        <a:p>
          <a:endParaRPr lang="zh-CN" altLang="en-US" sz="1600"/>
        </a:p>
      </dgm:t>
    </dgm:pt>
    <dgm:pt modelId="{29F99EB4-91FB-46FF-A666-03EE11A36587}">
      <dgm:prSet phldrT="[文本]" custT="1"/>
      <dgm:spPr>
        <a:solidFill>
          <a:srgbClr val="5C5C5C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0B59B060-AF52-4715-AA95-A1A58440D725}" cxnId="{B28EE93A-DE95-4EDC-9BE5-F86E9F15918C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784E9937-0D44-42C9-8818-433CF683174F}" cxnId="{B28EE93A-DE95-4EDC-9BE5-F86E9F15918C}" type="sibTrans">
      <dgm:prSet/>
      <dgm:spPr/>
      <dgm:t>
        <a:bodyPr/>
        <a:lstStyle/>
        <a:p>
          <a:endParaRPr lang="zh-CN" altLang="en-US" sz="1600"/>
        </a:p>
      </dgm:t>
    </dgm:pt>
    <dgm:pt modelId="{9C61A653-1F6B-45BF-A3C8-8935D48D20F5}">
      <dgm:prSet phldrT="[文本]" custT="1"/>
      <dgm:spPr>
        <a:solidFill>
          <a:srgbClr val="5C5C5C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48A78859-7D60-41AA-B02A-01C804CCE7AF}" cxnId="{7B2AB337-AC76-4A49-8B60-6FC5456B67F0}" type="parTrans">
      <dgm:prSet custT="1"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400"/>
        </a:p>
      </dgm:t>
    </dgm:pt>
    <dgm:pt modelId="{FBFE4850-4CE5-4BD9-88B5-ACB2C18F9234}" cxnId="{7B2AB337-AC76-4A49-8B60-6FC5456B67F0}" type="sibTrans">
      <dgm:prSet/>
      <dgm:spPr/>
      <dgm:t>
        <a:bodyPr/>
        <a:lstStyle/>
        <a:p>
          <a:endParaRPr lang="zh-CN" altLang="en-US" sz="1600"/>
        </a:p>
      </dgm:t>
    </dgm:pt>
    <dgm:pt modelId="{CF4AB1CC-B8F6-4011-96FD-4F14992F9AC2}">
      <dgm:prSet phldrT="[文本]" custT="1"/>
      <dgm:spPr>
        <a:solidFill>
          <a:srgbClr val="5C5C5C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9BAAC82B-3A25-41EC-9D8A-6A3FAC8EDCDF}" cxnId="{4C4AE677-86C1-47A8-A3D3-D6E4C35C32B3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5A0141A7-B310-4652-8374-580F184DD519}" cxnId="{4C4AE677-86C1-47A8-A3D3-D6E4C35C32B3}" type="sibTrans">
      <dgm:prSet/>
      <dgm:spPr/>
      <dgm:t>
        <a:bodyPr/>
        <a:lstStyle/>
        <a:p>
          <a:endParaRPr lang="zh-CN" altLang="en-US" sz="1600"/>
        </a:p>
      </dgm:t>
    </dgm:pt>
    <dgm:pt modelId="{F90F45FB-24A2-4113-A5E0-063757EF8152}" type="pres">
      <dgm:prSet presAssocID="{9AB3CA59-E96E-4A51-8407-0D042DA131F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AFF942-AF0D-4BA0-914A-98AE9A0B22ED}" type="pres">
      <dgm:prSet presAssocID="{98EE382B-8317-4366-A4BB-7600F5F42648}" presName="root1" presStyleCnt="0"/>
      <dgm:spPr/>
    </dgm:pt>
    <dgm:pt modelId="{FBA1D8E3-B212-40A4-9367-F5B80382E11F}" type="pres">
      <dgm:prSet presAssocID="{98EE382B-8317-4366-A4BB-7600F5F42648}" presName="LevelOneTextNode" presStyleLbl="node0" presStyleIdx="0" presStyleCnt="1">
        <dgm:presLayoutVars>
          <dgm:chPref val="3"/>
        </dgm:presLayoutVars>
      </dgm:prSet>
      <dgm:spPr/>
    </dgm:pt>
    <dgm:pt modelId="{4192E778-BDA4-44F2-ADC9-1101F3BB498D}" type="pres">
      <dgm:prSet presAssocID="{98EE382B-8317-4366-A4BB-7600F5F42648}" presName="level2hierChild" presStyleCnt="0"/>
      <dgm:spPr/>
    </dgm:pt>
    <dgm:pt modelId="{EFD6EA81-108C-4404-B3BE-DED838D72A94}" type="pres">
      <dgm:prSet presAssocID="{0B59B060-AF52-4715-AA95-A1A58440D725}" presName="conn2-1" presStyleLbl="parChTrans1D2" presStyleIdx="0" presStyleCnt="3"/>
      <dgm:spPr/>
    </dgm:pt>
    <dgm:pt modelId="{C1474064-A0C3-41AD-8B02-78360F534617}" type="pres">
      <dgm:prSet presAssocID="{0B59B060-AF52-4715-AA95-A1A58440D725}" presName="connTx" presStyleLbl="parChTrans1D2" presStyleIdx="0" presStyleCnt="3"/>
      <dgm:spPr/>
    </dgm:pt>
    <dgm:pt modelId="{852A1EDB-1D3E-4384-86AD-9BEA2AA673D9}" type="pres">
      <dgm:prSet presAssocID="{29F99EB4-91FB-46FF-A666-03EE11A36587}" presName="root2" presStyleCnt="0"/>
      <dgm:spPr/>
    </dgm:pt>
    <dgm:pt modelId="{DB573871-A674-4273-8830-F03050226792}" type="pres">
      <dgm:prSet presAssocID="{29F99EB4-91FB-46FF-A666-03EE11A36587}" presName="LevelTwoTextNode" presStyleLbl="node2" presStyleIdx="0" presStyleCnt="3">
        <dgm:presLayoutVars>
          <dgm:chPref val="3"/>
        </dgm:presLayoutVars>
      </dgm:prSet>
      <dgm:spPr/>
    </dgm:pt>
    <dgm:pt modelId="{A9F4509B-9C4E-4AE5-88F8-CBE322B26861}" type="pres">
      <dgm:prSet presAssocID="{29F99EB4-91FB-46FF-A666-03EE11A36587}" presName="level3hierChild" presStyleCnt="0"/>
      <dgm:spPr/>
    </dgm:pt>
    <dgm:pt modelId="{7A9A4601-A49B-4AC0-B106-F566AA2B3F7F}" type="pres">
      <dgm:prSet presAssocID="{48A78859-7D60-41AA-B02A-01C804CCE7AF}" presName="conn2-1" presStyleLbl="parChTrans1D2" presStyleIdx="1" presStyleCnt="3"/>
      <dgm:spPr/>
    </dgm:pt>
    <dgm:pt modelId="{0CA1DF54-A73F-4976-9AE8-34960E66F091}" type="pres">
      <dgm:prSet presAssocID="{48A78859-7D60-41AA-B02A-01C804CCE7AF}" presName="connTx" presStyleLbl="parChTrans1D2" presStyleIdx="1" presStyleCnt="3"/>
      <dgm:spPr/>
    </dgm:pt>
    <dgm:pt modelId="{A8D09188-D839-4132-8C5E-BCC87E93EE62}" type="pres">
      <dgm:prSet presAssocID="{9C61A653-1F6B-45BF-A3C8-8935D48D20F5}" presName="root2" presStyleCnt="0"/>
      <dgm:spPr/>
    </dgm:pt>
    <dgm:pt modelId="{8819E659-93F6-4A4C-9A75-2CB74E769F7A}" type="pres">
      <dgm:prSet presAssocID="{9C61A653-1F6B-45BF-A3C8-8935D48D20F5}" presName="LevelTwoTextNode" presStyleLbl="node2" presStyleIdx="1" presStyleCnt="3">
        <dgm:presLayoutVars>
          <dgm:chPref val="3"/>
        </dgm:presLayoutVars>
      </dgm:prSet>
      <dgm:spPr/>
    </dgm:pt>
    <dgm:pt modelId="{7F974027-6F88-4284-9A20-15496962C9C1}" type="pres">
      <dgm:prSet presAssocID="{9C61A653-1F6B-45BF-A3C8-8935D48D20F5}" presName="level3hierChild" presStyleCnt="0"/>
      <dgm:spPr/>
    </dgm:pt>
    <dgm:pt modelId="{402788B0-960A-4BD5-89ED-BF08D8DDE226}" type="pres">
      <dgm:prSet presAssocID="{9BAAC82B-3A25-41EC-9D8A-6A3FAC8EDCDF}" presName="conn2-1" presStyleLbl="parChTrans1D2" presStyleIdx="2" presStyleCnt="3"/>
      <dgm:spPr/>
    </dgm:pt>
    <dgm:pt modelId="{0F196CDD-0F77-4F1E-9BB2-BE2BE8E3C512}" type="pres">
      <dgm:prSet presAssocID="{9BAAC82B-3A25-41EC-9D8A-6A3FAC8EDCDF}" presName="connTx" presStyleLbl="parChTrans1D2" presStyleIdx="2" presStyleCnt="3"/>
      <dgm:spPr/>
    </dgm:pt>
    <dgm:pt modelId="{1D81258F-D55F-4AF3-8585-072C1525A24F}" type="pres">
      <dgm:prSet presAssocID="{CF4AB1CC-B8F6-4011-96FD-4F14992F9AC2}" presName="root2" presStyleCnt="0"/>
      <dgm:spPr/>
    </dgm:pt>
    <dgm:pt modelId="{DABAD4C4-0E3F-4F0D-92DA-1D069C1BE552}" type="pres">
      <dgm:prSet presAssocID="{CF4AB1CC-B8F6-4011-96FD-4F14992F9AC2}" presName="LevelTwoTextNode" presStyleLbl="node2" presStyleIdx="2" presStyleCnt="3">
        <dgm:presLayoutVars>
          <dgm:chPref val="3"/>
        </dgm:presLayoutVars>
      </dgm:prSet>
      <dgm:spPr/>
    </dgm:pt>
    <dgm:pt modelId="{756196BE-650E-4A6D-AF9D-FCEC08C71CBF}" type="pres">
      <dgm:prSet presAssocID="{CF4AB1CC-B8F6-4011-96FD-4F14992F9AC2}" presName="level3hierChild" presStyleCnt="0"/>
      <dgm:spPr/>
    </dgm:pt>
  </dgm:ptLst>
  <dgm:cxnLst>
    <dgm:cxn modelId="{EA19330A-843A-4BD0-B1C1-D415DF4592BE}" type="presOf" srcId="{9BAAC82B-3A25-41EC-9D8A-6A3FAC8EDCDF}" destId="{402788B0-960A-4BD5-89ED-BF08D8DDE226}" srcOrd="0" destOrd="0" presId="urn:microsoft.com/office/officeart/2008/layout/HorizontalMultiLevelHierarchy"/>
    <dgm:cxn modelId="{65CD7C23-F601-4439-A28A-733DB243230B}" type="presOf" srcId="{29F99EB4-91FB-46FF-A666-03EE11A36587}" destId="{DB573871-A674-4273-8830-F03050226792}" srcOrd="0" destOrd="0" presId="urn:microsoft.com/office/officeart/2008/layout/HorizontalMultiLevelHierarchy"/>
    <dgm:cxn modelId="{7B2AB337-AC76-4A49-8B60-6FC5456B67F0}" srcId="{98EE382B-8317-4366-A4BB-7600F5F42648}" destId="{9C61A653-1F6B-45BF-A3C8-8935D48D20F5}" srcOrd="1" destOrd="0" parTransId="{48A78859-7D60-41AA-B02A-01C804CCE7AF}" sibTransId="{FBFE4850-4CE5-4BD9-88B5-ACB2C18F9234}"/>
    <dgm:cxn modelId="{B28EE93A-DE95-4EDC-9BE5-F86E9F15918C}" srcId="{98EE382B-8317-4366-A4BB-7600F5F42648}" destId="{29F99EB4-91FB-46FF-A666-03EE11A36587}" srcOrd="0" destOrd="0" parTransId="{0B59B060-AF52-4715-AA95-A1A58440D725}" sibTransId="{784E9937-0D44-42C9-8818-433CF683174F}"/>
    <dgm:cxn modelId="{68102E64-44C0-4511-944E-889ED3D97FC8}" type="presOf" srcId="{9AB3CA59-E96E-4A51-8407-0D042DA131F7}" destId="{F90F45FB-24A2-4113-A5E0-063757EF8152}" srcOrd="0" destOrd="0" presId="urn:microsoft.com/office/officeart/2008/layout/HorizontalMultiLevelHierarchy"/>
    <dgm:cxn modelId="{D7105B49-4E3D-419C-89C1-D8A085D21F83}" type="presOf" srcId="{9BAAC82B-3A25-41EC-9D8A-6A3FAC8EDCDF}" destId="{0F196CDD-0F77-4F1E-9BB2-BE2BE8E3C512}" srcOrd="1" destOrd="0" presId="urn:microsoft.com/office/officeart/2008/layout/HorizontalMultiLevelHierarchy"/>
    <dgm:cxn modelId="{6CF5EA74-85E6-406F-B8AE-EE126097EE97}" type="presOf" srcId="{CF4AB1CC-B8F6-4011-96FD-4F14992F9AC2}" destId="{DABAD4C4-0E3F-4F0D-92DA-1D069C1BE552}" srcOrd="0" destOrd="0" presId="urn:microsoft.com/office/officeart/2008/layout/HorizontalMultiLevelHierarchy"/>
    <dgm:cxn modelId="{4C4AE677-86C1-47A8-A3D3-D6E4C35C32B3}" srcId="{98EE382B-8317-4366-A4BB-7600F5F42648}" destId="{CF4AB1CC-B8F6-4011-96FD-4F14992F9AC2}" srcOrd="2" destOrd="0" parTransId="{9BAAC82B-3A25-41EC-9D8A-6A3FAC8EDCDF}" sibTransId="{5A0141A7-B310-4652-8374-580F184DD519}"/>
    <dgm:cxn modelId="{25BD8279-0BC3-4569-8B3D-AF7C3350D84E}" type="presOf" srcId="{9C61A653-1F6B-45BF-A3C8-8935D48D20F5}" destId="{8819E659-93F6-4A4C-9A75-2CB74E769F7A}" srcOrd="0" destOrd="0" presId="urn:microsoft.com/office/officeart/2008/layout/HorizontalMultiLevelHierarchy"/>
    <dgm:cxn modelId="{86E85F7E-BE98-4BC5-B407-E6ADEA4C0CFF}" srcId="{9AB3CA59-E96E-4A51-8407-0D042DA131F7}" destId="{98EE382B-8317-4366-A4BB-7600F5F42648}" srcOrd="0" destOrd="0" parTransId="{6BC5BF06-F579-4C1B-9776-5B38DB06CEBB}" sibTransId="{AAA36AE5-291E-481F-8411-D6DDAC6E7161}"/>
    <dgm:cxn modelId="{B05FEB90-4A2C-4211-AF3F-2F6E40B37700}" type="presOf" srcId="{0B59B060-AF52-4715-AA95-A1A58440D725}" destId="{EFD6EA81-108C-4404-B3BE-DED838D72A94}" srcOrd="0" destOrd="0" presId="urn:microsoft.com/office/officeart/2008/layout/HorizontalMultiLevelHierarchy"/>
    <dgm:cxn modelId="{FF080897-9F37-4007-898A-6A9D6E91C4DE}" type="presOf" srcId="{0B59B060-AF52-4715-AA95-A1A58440D725}" destId="{C1474064-A0C3-41AD-8B02-78360F534617}" srcOrd="1" destOrd="0" presId="urn:microsoft.com/office/officeart/2008/layout/HorizontalMultiLevelHierarchy"/>
    <dgm:cxn modelId="{C0BD529C-6DBE-4F1F-9F70-EFA32F3F6833}" type="presOf" srcId="{48A78859-7D60-41AA-B02A-01C804CCE7AF}" destId="{7A9A4601-A49B-4AC0-B106-F566AA2B3F7F}" srcOrd="0" destOrd="0" presId="urn:microsoft.com/office/officeart/2008/layout/HorizontalMultiLevelHierarchy"/>
    <dgm:cxn modelId="{8EBE1DBE-9074-4BF0-A321-3F16E51DC292}" type="presOf" srcId="{98EE382B-8317-4366-A4BB-7600F5F42648}" destId="{FBA1D8E3-B212-40A4-9367-F5B80382E11F}" srcOrd="0" destOrd="0" presId="urn:microsoft.com/office/officeart/2008/layout/HorizontalMultiLevelHierarchy"/>
    <dgm:cxn modelId="{E0CEBAEE-12FF-452D-91A7-887F38886788}" type="presOf" srcId="{48A78859-7D60-41AA-B02A-01C804CCE7AF}" destId="{0CA1DF54-A73F-4976-9AE8-34960E66F091}" srcOrd="1" destOrd="0" presId="urn:microsoft.com/office/officeart/2008/layout/HorizontalMultiLevelHierarchy"/>
    <dgm:cxn modelId="{90E0AF6D-1B3F-49CA-B9C7-135A32BAA790}" type="presParOf" srcId="{F90F45FB-24A2-4113-A5E0-063757EF8152}" destId="{FBAFF942-AF0D-4BA0-914A-98AE9A0B22ED}" srcOrd="0" destOrd="0" presId="urn:microsoft.com/office/officeart/2008/layout/HorizontalMultiLevelHierarchy"/>
    <dgm:cxn modelId="{F4C801AE-7577-4733-B5E8-2C17DF7E5AA2}" type="presParOf" srcId="{FBAFF942-AF0D-4BA0-914A-98AE9A0B22ED}" destId="{FBA1D8E3-B212-40A4-9367-F5B80382E11F}" srcOrd="0" destOrd="0" presId="urn:microsoft.com/office/officeart/2008/layout/HorizontalMultiLevelHierarchy"/>
    <dgm:cxn modelId="{A07BEC7B-1D7B-4CD2-8BB9-65F5CDC6B6DE}" type="presParOf" srcId="{FBAFF942-AF0D-4BA0-914A-98AE9A0B22ED}" destId="{4192E778-BDA4-44F2-ADC9-1101F3BB498D}" srcOrd="1" destOrd="0" presId="urn:microsoft.com/office/officeart/2008/layout/HorizontalMultiLevelHierarchy"/>
    <dgm:cxn modelId="{801AC7B4-B3C4-419E-BD17-F9F1AFFE3165}" type="presParOf" srcId="{4192E778-BDA4-44F2-ADC9-1101F3BB498D}" destId="{EFD6EA81-108C-4404-B3BE-DED838D72A94}" srcOrd="0" destOrd="0" presId="urn:microsoft.com/office/officeart/2008/layout/HorizontalMultiLevelHierarchy"/>
    <dgm:cxn modelId="{59A2C70F-A631-43C7-B09D-7450AE0B352A}" type="presParOf" srcId="{EFD6EA81-108C-4404-B3BE-DED838D72A94}" destId="{C1474064-A0C3-41AD-8B02-78360F534617}" srcOrd="0" destOrd="0" presId="urn:microsoft.com/office/officeart/2008/layout/HorizontalMultiLevelHierarchy"/>
    <dgm:cxn modelId="{155202C8-D7BB-414D-8631-C389A379BBEE}" type="presParOf" srcId="{4192E778-BDA4-44F2-ADC9-1101F3BB498D}" destId="{852A1EDB-1D3E-4384-86AD-9BEA2AA673D9}" srcOrd="1" destOrd="0" presId="urn:microsoft.com/office/officeart/2008/layout/HorizontalMultiLevelHierarchy"/>
    <dgm:cxn modelId="{FCB2D0DA-8959-4D5B-9DFA-8421890C0BEA}" type="presParOf" srcId="{852A1EDB-1D3E-4384-86AD-9BEA2AA673D9}" destId="{DB573871-A674-4273-8830-F03050226792}" srcOrd="0" destOrd="0" presId="urn:microsoft.com/office/officeart/2008/layout/HorizontalMultiLevelHierarchy"/>
    <dgm:cxn modelId="{624397B1-58AC-493F-915D-BB5D5258B384}" type="presParOf" srcId="{852A1EDB-1D3E-4384-86AD-9BEA2AA673D9}" destId="{A9F4509B-9C4E-4AE5-88F8-CBE322B26861}" srcOrd="1" destOrd="0" presId="urn:microsoft.com/office/officeart/2008/layout/HorizontalMultiLevelHierarchy"/>
    <dgm:cxn modelId="{FAF372CB-D091-496E-AA73-43DD6386F65C}" type="presParOf" srcId="{4192E778-BDA4-44F2-ADC9-1101F3BB498D}" destId="{7A9A4601-A49B-4AC0-B106-F566AA2B3F7F}" srcOrd="2" destOrd="0" presId="urn:microsoft.com/office/officeart/2008/layout/HorizontalMultiLevelHierarchy"/>
    <dgm:cxn modelId="{8AECAC0F-0613-40F9-890E-0FEE5962BC7D}" type="presParOf" srcId="{7A9A4601-A49B-4AC0-B106-F566AA2B3F7F}" destId="{0CA1DF54-A73F-4976-9AE8-34960E66F091}" srcOrd="0" destOrd="0" presId="urn:microsoft.com/office/officeart/2008/layout/HorizontalMultiLevelHierarchy"/>
    <dgm:cxn modelId="{93F2FBC3-D4F1-46C1-B359-59892A3F94C0}" type="presParOf" srcId="{4192E778-BDA4-44F2-ADC9-1101F3BB498D}" destId="{A8D09188-D839-4132-8C5E-BCC87E93EE62}" srcOrd="3" destOrd="0" presId="urn:microsoft.com/office/officeart/2008/layout/HorizontalMultiLevelHierarchy"/>
    <dgm:cxn modelId="{FA6E6D55-9F76-48D8-9D1A-839BFA6548C0}" type="presParOf" srcId="{A8D09188-D839-4132-8C5E-BCC87E93EE62}" destId="{8819E659-93F6-4A4C-9A75-2CB74E769F7A}" srcOrd="0" destOrd="0" presId="urn:microsoft.com/office/officeart/2008/layout/HorizontalMultiLevelHierarchy"/>
    <dgm:cxn modelId="{F443EDFF-901A-453F-94B3-8B8B037927B8}" type="presParOf" srcId="{A8D09188-D839-4132-8C5E-BCC87E93EE62}" destId="{7F974027-6F88-4284-9A20-15496962C9C1}" srcOrd="1" destOrd="0" presId="urn:microsoft.com/office/officeart/2008/layout/HorizontalMultiLevelHierarchy"/>
    <dgm:cxn modelId="{2AD935D2-014E-4DCC-A976-ADDBE82D93CE}" type="presParOf" srcId="{4192E778-BDA4-44F2-ADC9-1101F3BB498D}" destId="{402788B0-960A-4BD5-89ED-BF08D8DDE226}" srcOrd="4" destOrd="0" presId="urn:microsoft.com/office/officeart/2008/layout/HorizontalMultiLevelHierarchy"/>
    <dgm:cxn modelId="{B03A9FD8-FE0C-4D58-9891-5FC3861EE751}" type="presParOf" srcId="{402788B0-960A-4BD5-89ED-BF08D8DDE226}" destId="{0F196CDD-0F77-4F1E-9BB2-BE2BE8E3C512}" srcOrd="0" destOrd="0" presId="urn:microsoft.com/office/officeart/2008/layout/HorizontalMultiLevelHierarchy"/>
    <dgm:cxn modelId="{740CD197-1BB4-4DB6-9B2E-DDCE1190E284}" type="presParOf" srcId="{4192E778-BDA4-44F2-ADC9-1101F3BB498D}" destId="{1D81258F-D55F-4AF3-8585-072C1525A24F}" srcOrd="5" destOrd="0" presId="urn:microsoft.com/office/officeart/2008/layout/HorizontalMultiLevelHierarchy"/>
    <dgm:cxn modelId="{E44D15AD-B5B0-4181-B995-D601ED7F852F}" type="presParOf" srcId="{1D81258F-D55F-4AF3-8585-072C1525A24F}" destId="{DABAD4C4-0E3F-4F0D-92DA-1D069C1BE552}" srcOrd="0" destOrd="0" presId="urn:microsoft.com/office/officeart/2008/layout/HorizontalMultiLevelHierarchy"/>
    <dgm:cxn modelId="{060920FC-EA9C-4797-A886-C757EA91D802}" type="presParOf" srcId="{1D81258F-D55F-4AF3-8585-072C1525A24F}" destId="{756196BE-650E-4A6D-AF9D-FCEC08C71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34881-BAA4-44B9-9195-739C5DE99BA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EA9EB-E4BB-4896-98C3-E105765DA101}">
      <dgm:prSet phldrT="[文本]" custT="1"/>
      <dgm:spPr>
        <a:solidFill>
          <a:srgbClr val="F85360"/>
        </a:solidFill>
        <a:ln>
          <a:noFill/>
        </a:ln>
      </dgm:spPr>
      <dgm:t>
        <a:bodyPr/>
        <a:lstStyle/>
        <a:p>
          <a:r>
            <a: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dirty="0">
            <a:solidFill>
              <a:schemeClr val="bg1"/>
            </a:solidFill>
          </a:endParaRPr>
        </a:p>
      </dgm:t>
    </dgm:pt>
    <dgm:pt modelId="{3940014E-8A57-47F7-8999-B579E68F813A}" cxnId="{D10BC3C5-E9E4-41A7-898D-031FDE23EF09}" type="parTrans">
      <dgm:prSet/>
      <dgm:spPr/>
      <dgm:t>
        <a:bodyPr/>
        <a:lstStyle/>
        <a:p>
          <a:endParaRPr lang="zh-CN" altLang="en-US"/>
        </a:p>
      </dgm:t>
    </dgm:pt>
    <dgm:pt modelId="{6753FD53-B7A6-4A65-AAF0-7006B3679730}" cxnId="{D10BC3C5-E9E4-41A7-898D-031FDE23EF09}" type="sibTrans">
      <dgm:prSet/>
      <dgm:spPr>
        <a:solidFill>
          <a:srgbClr val="F85360"/>
        </a:solidFill>
      </dgm:spPr>
      <dgm:t>
        <a:bodyPr/>
        <a:lstStyle/>
        <a:p>
          <a:endParaRPr lang="zh-CN" altLang="en-US"/>
        </a:p>
      </dgm:t>
    </dgm:pt>
    <dgm:pt modelId="{99CD6B1F-6F59-49E8-87E2-6449E9C15B5B}">
      <dgm:prSet phldrT="[文本]" custT="1"/>
      <dgm:spPr>
        <a:solidFill>
          <a:srgbClr val="F85360"/>
        </a:solidFill>
        <a:ln>
          <a:noFill/>
        </a:ln>
      </dgm:spPr>
      <dgm:t>
        <a:bodyPr/>
        <a:lstStyle/>
        <a:p>
          <a:r>
            <a: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2E71C7-AA79-4FFF-BF6F-8D2D282BF1BF}" cxnId="{A9BD556A-DD39-43F5-9887-A4E310738A1E}" type="parTrans">
      <dgm:prSet/>
      <dgm:spPr/>
      <dgm:t>
        <a:bodyPr/>
        <a:lstStyle/>
        <a:p>
          <a:endParaRPr lang="zh-CN" altLang="en-US"/>
        </a:p>
      </dgm:t>
    </dgm:pt>
    <dgm:pt modelId="{2E5064BF-14C5-4673-8738-4B8F60A4C023}" cxnId="{A9BD556A-DD39-43F5-9887-A4E310738A1E}" type="sibTrans">
      <dgm:prSet/>
      <dgm:spPr>
        <a:solidFill>
          <a:srgbClr val="F85360"/>
        </a:solidFill>
      </dgm:spPr>
      <dgm:t>
        <a:bodyPr/>
        <a:lstStyle/>
        <a:p>
          <a:endParaRPr lang="zh-CN" altLang="en-US"/>
        </a:p>
      </dgm:t>
    </dgm:pt>
    <dgm:pt modelId="{C820DD37-537E-4F08-BA2E-E0821D1F8F7E}">
      <dgm:prSet phldrT="[文本]" custT="1"/>
      <dgm:spPr>
        <a:solidFill>
          <a:srgbClr val="F85360"/>
        </a:solidFill>
        <a:ln>
          <a:noFill/>
        </a:ln>
      </dgm:spPr>
      <dgm:t>
        <a:bodyPr/>
        <a:lstStyle/>
        <a:p>
          <a:r>
            <a: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dirty="0"/>
        </a:p>
      </dgm:t>
    </dgm:pt>
    <dgm:pt modelId="{EE69E620-4BA7-41D7-8954-6671C414A1EC}" cxnId="{D06ED8C0-3AAF-4C26-B2C3-227F5CA425BA}" type="parTrans">
      <dgm:prSet/>
      <dgm:spPr/>
      <dgm:t>
        <a:bodyPr/>
        <a:lstStyle/>
        <a:p>
          <a:endParaRPr lang="zh-CN" altLang="en-US"/>
        </a:p>
      </dgm:t>
    </dgm:pt>
    <dgm:pt modelId="{4549C671-6A49-42CD-A6D1-A4B37434B886}" cxnId="{D06ED8C0-3AAF-4C26-B2C3-227F5CA425BA}" type="sibTrans">
      <dgm:prSet/>
      <dgm:spPr>
        <a:solidFill>
          <a:srgbClr val="F85360"/>
        </a:solidFill>
      </dgm:spPr>
      <dgm:t>
        <a:bodyPr/>
        <a:lstStyle/>
        <a:p>
          <a:endParaRPr lang="zh-CN" altLang="en-US"/>
        </a:p>
      </dgm:t>
    </dgm:pt>
    <dgm:pt modelId="{4DE76FDF-87E2-4D93-9894-32DE5C923DF5}">
      <dgm:prSet phldrT="[文本]" custT="1"/>
      <dgm:spPr>
        <a:solidFill>
          <a:srgbClr val="F85360"/>
        </a:solidFill>
        <a:ln>
          <a:noFill/>
        </a:ln>
      </dgm:spPr>
      <dgm:t>
        <a:bodyPr/>
        <a:lstStyle/>
        <a:p>
          <a:r>
            <a: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dirty="0"/>
        </a:p>
      </dgm:t>
    </dgm:pt>
    <dgm:pt modelId="{52D41E68-A396-49A1-9826-EDAF1685DF05}" cxnId="{A8E2BD63-01E6-4A2E-9B34-CD83EED4BDC7}" type="parTrans">
      <dgm:prSet/>
      <dgm:spPr/>
      <dgm:t>
        <a:bodyPr/>
        <a:lstStyle/>
        <a:p>
          <a:endParaRPr lang="zh-CN" altLang="en-US"/>
        </a:p>
      </dgm:t>
    </dgm:pt>
    <dgm:pt modelId="{35A4D627-C046-480F-B35D-1F35BC284EAE}" cxnId="{A8E2BD63-01E6-4A2E-9B34-CD83EED4BDC7}" type="sibTrans">
      <dgm:prSet/>
      <dgm:spPr/>
      <dgm:t>
        <a:bodyPr/>
        <a:lstStyle/>
        <a:p>
          <a:endParaRPr lang="zh-CN" altLang="en-US"/>
        </a:p>
      </dgm:t>
    </dgm:pt>
    <dgm:pt modelId="{D96BE575-9B57-4274-8499-02B861278200}" type="pres">
      <dgm:prSet presAssocID="{FB234881-BAA4-44B9-9195-739C5DE99BAF}" presName="Name0" presStyleCnt="0">
        <dgm:presLayoutVars>
          <dgm:dir/>
          <dgm:resizeHandles val="exact"/>
        </dgm:presLayoutVars>
      </dgm:prSet>
      <dgm:spPr/>
    </dgm:pt>
    <dgm:pt modelId="{3A5B4CE7-35F6-4767-99AC-70A8BA34D79F}" type="pres">
      <dgm:prSet presAssocID="{2FAEA9EB-E4BB-4896-98C3-E105765DA101}" presName="node" presStyleLbl="node1" presStyleIdx="0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99CEF93-A13E-4042-A2DA-9BDDFA591027}" type="pres">
      <dgm:prSet presAssocID="{6753FD53-B7A6-4A65-AAF0-7006B3679730}" presName="sibTrans" presStyleLbl="sibTrans2D1" presStyleIdx="0" presStyleCnt="3"/>
      <dgm:spPr/>
    </dgm:pt>
    <dgm:pt modelId="{B285EC92-9714-49EC-8AB8-940A99ACBE2E}" type="pres">
      <dgm:prSet presAssocID="{6753FD53-B7A6-4A65-AAF0-7006B3679730}" presName="connectorText" presStyleLbl="sibTrans2D1" presStyleIdx="0" presStyleCnt="3"/>
      <dgm:spPr/>
    </dgm:pt>
    <dgm:pt modelId="{31E970E5-DBA2-4A9D-AF0C-6917814E6025}" type="pres">
      <dgm:prSet presAssocID="{99CD6B1F-6F59-49E8-87E2-6449E9C15B5B}" presName="node" presStyleLbl="node1" presStyleIdx="1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D21C90F-FE9B-4871-917F-1E051F677DDA}" type="pres">
      <dgm:prSet presAssocID="{2E5064BF-14C5-4673-8738-4B8F60A4C023}" presName="sibTrans" presStyleLbl="sibTrans2D1" presStyleIdx="1" presStyleCnt="3"/>
      <dgm:spPr/>
    </dgm:pt>
    <dgm:pt modelId="{F6D03C52-2E58-429B-9EEF-98237E561266}" type="pres">
      <dgm:prSet presAssocID="{2E5064BF-14C5-4673-8738-4B8F60A4C023}" presName="connectorText" presStyleLbl="sibTrans2D1" presStyleIdx="1" presStyleCnt="3"/>
      <dgm:spPr/>
    </dgm:pt>
    <dgm:pt modelId="{2094AE5B-82BD-4BB4-829F-588187D11B1C}" type="pres">
      <dgm:prSet presAssocID="{C820DD37-537E-4F08-BA2E-E0821D1F8F7E}" presName="node" presStyleLbl="node1" presStyleIdx="2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C67F7D43-069A-4CE5-8066-2F3CEDAAF34F}" type="pres">
      <dgm:prSet presAssocID="{4549C671-6A49-42CD-A6D1-A4B37434B886}" presName="sibTrans" presStyleLbl="sibTrans2D1" presStyleIdx="2" presStyleCnt="3"/>
      <dgm:spPr/>
    </dgm:pt>
    <dgm:pt modelId="{4C1F1273-C52C-461E-8756-636182C5B8A4}" type="pres">
      <dgm:prSet presAssocID="{4549C671-6A49-42CD-A6D1-A4B37434B886}" presName="connectorText" presStyleLbl="sibTrans2D1" presStyleIdx="2" presStyleCnt="3"/>
      <dgm:spPr/>
    </dgm:pt>
    <dgm:pt modelId="{A0FEB2EF-EA84-4D9D-BD99-88E47A240ECA}" type="pres">
      <dgm:prSet presAssocID="{4DE76FDF-87E2-4D93-9894-32DE5C923DF5}" presName="node" presStyleLbl="node1" presStyleIdx="3" presStyleCnt="4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C3075F08-D52C-42EE-AFFA-2DD3799BEA62}" type="presOf" srcId="{C820DD37-537E-4F08-BA2E-E0821D1F8F7E}" destId="{2094AE5B-82BD-4BB4-829F-588187D11B1C}" srcOrd="0" destOrd="0" presId="urn:microsoft.com/office/officeart/2005/8/layout/process1"/>
    <dgm:cxn modelId="{95632132-A7D2-445C-8A1B-034D93E87437}" type="presOf" srcId="{4DE76FDF-87E2-4D93-9894-32DE5C923DF5}" destId="{A0FEB2EF-EA84-4D9D-BD99-88E47A240ECA}" srcOrd="0" destOrd="0" presId="urn:microsoft.com/office/officeart/2005/8/layout/process1"/>
    <dgm:cxn modelId="{4B10563A-C34E-4137-BCF5-5DDECF311BD8}" type="presOf" srcId="{2E5064BF-14C5-4673-8738-4B8F60A4C023}" destId="{2D21C90F-FE9B-4871-917F-1E051F677DDA}" srcOrd="0" destOrd="0" presId="urn:microsoft.com/office/officeart/2005/8/layout/process1"/>
    <dgm:cxn modelId="{2B9F463E-2316-4C0F-95F9-B8C47A4485D7}" type="presOf" srcId="{6753FD53-B7A6-4A65-AAF0-7006B3679730}" destId="{B285EC92-9714-49EC-8AB8-940A99ACBE2E}" srcOrd="1" destOrd="0" presId="urn:microsoft.com/office/officeart/2005/8/layout/process1"/>
    <dgm:cxn modelId="{A8E2BD63-01E6-4A2E-9B34-CD83EED4BDC7}" srcId="{FB234881-BAA4-44B9-9195-739C5DE99BAF}" destId="{4DE76FDF-87E2-4D93-9894-32DE5C923DF5}" srcOrd="3" destOrd="0" parTransId="{52D41E68-A396-49A1-9826-EDAF1685DF05}" sibTransId="{35A4D627-C046-480F-B35D-1F35BC284EAE}"/>
    <dgm:cxn modelId="{A9BD556A-DD39-43F5-9887-A4E310738A1E}" srcId="{FB234881-BAA4-44B9-9195-739C5DE99BAF}" destId="{99CD6B1F-6F59-49E8-87E2-6449E9C15B5B}" srcOrd="1" destOrd="0" parTransId="{3C2E71C7-AA79-4FFF-BF6F-8D2D282BF1BF}" sibTransId="{2E5064BF-14C5-4673-8738-4B8F60A4C023}"/>
    <dgm:cxn modelId="{11D3344B-8B25-4FC9-8085-1255FAFEF038}" type="presOf" srcId="{6753FD53-B7A6-4A65-AAF0-7006B3679730}" destId="{299CEF93-A13E-4042-A2DA-9BDDFA591027}" srcOrd="0" destOrd="0" presId="urn:microsoft.com/office/officeart/2005/8/layout/process1"/>
    <dgm:cxn modelId="{5AAA3E52-5EDA-4790-8F71-0AA7441560A2}" type="presOf" srcId="{4549C671-6A49-42CD-A6D1-A4B37434B886}" destId="{4C1F1273-C52C-461E-8756-636182C5B8A4}" srcOrd="1" destOrd="0" presId="urn:microsoft.com/office/officeart/2005/8/layout/process1"/>
    <dgm:cxn modelId="{C78715B7-C2DD-4990-B479-F6B69FD473EF}" type="presOf" srcId="{99CD6B1F-6F59-49E8-87E2-6449E9C15B5B}" destId="{31E970E5-DBA2-4A9D-AF0C-6917814E6025}" srcOrd="0" destOrd="0" presId="urn:microsoft.com/office/officeart/2005/8/layout/process1"/>
    <dgm:cxn modelId="{5298AFBB-C4D9-45D9-B25E-BCBAD1DB4F71}" type="presOf" srcId="{4549C671-6A49-42CD-A6D1-A4B37434B886}" destId="{C67F7D43-069A-4CE5-8066-2F3CEDAAF34F}" srcOrd="0" destOrd="0" presId="urn:microsoft.com/office/officeart/2005/8/layout/process1"/>
    <dgm:cxn modelId="{D06ED8C0-3AAF-4C26-B2C3-227F5CA425BA}" srcId="{FB234881-BAA4-44B9-9195-739C5DE99BAF}" destId="{C820DD37-537E-4F08-BA2E-E0821D1F8F7E}" srcOrd="2" destOrd="0" parTransId="{EE69E620-4BA7-41D7-8954-6671C414A1EC}" sibTransId="{4549C671-6A49-42CD-A6D1-A4B37434B886}"/>
    <dgm:cxn modelId="{295B5AC4-FABB-4A92-AD18-F21739CB59AC}" type="presOf" srcId="{2FAEA9EB-E4BB-4896-98C3-E105765DA101}" destId="{3A5B4CE7-35F6-4767-99AC-70A8BA34D79F}" srcOrd="0" destOrd="0" presId="urn:microsoft.com/office/officeart/2005/8/layout/process1"/>
    <dgm:cxn modelId="{D10BC3C5-E9E4-41A7-898D-031FDE23EF09}" srcId="{FB234881-BAA4-44B9-9195-739C5DE99BAF}" destId="{2FAEA9EB-E4BB-4896-98C3-E105765DA101}" srcOrd="0" destOrd="0" parTransId="{3940014E-8A57-47F7-8999-B579E68F813A}" sibTransId="{6753FD53-B7A6-4A65-AAF0-7006B3679730}"/>
    <dgm:cxn modelId="{9A62DDCF-0D82-4762-9327-F626AB6BC475}" type="presOf" srcId="{2E5064BF-14C5-4673-8738-4B8F60A4C023}" destId="{F6D03C52-2E58-429B-9EEF-98237E561266}" srcOrd="1" destOrd="0" presId="urn:microsoft.com/office/officeart/2005/8/layout/process1"/>
    <dgm:cxn modelId="{286E14EC-4294-4CF5-852F-DEF82CECABAF}" type="presOf" srcId="{FB234881-BAA4-44B9-9195-739C5DE99BAF}" destId="{D96BE575-9B57-4274-8499-02B861278200}" srcOrd="0" destOrd="0" presId="urn:microsoft.com/office/officeart/2005/8/layout/process1"/>
    <dgm:cxn modelId="{1B90571D-6B4F-474C-A718-2DAC4C1294D7}" type="presParOf" srcId="{D96BE575-9B57-4274-8499-02B861278200}" destId="{3A5B4CE7-35F6-4767-99AC-70A8BA34D79F}" srcOrd="0" destOrd="0" presId="urn:microsoft.com/office/officeart/2005/8/layout/process1"/>
    <dgm:cxn modelId="{124A3FD2-F365-44EB-96C0-AA566C6F6B72}" type="presParOf" srcId="{D96BE575-9B57-4274-8499-02B861278200}" destId="{299CEF93-A13E-4042-A2DA-9BDDFA591027}" srcOrd="1" destOrd="0" presId="urn:microsoft.com/office/officeart/2005/8/layout/process1"/>
    <dgm:cxn modelId="{D9EB6445-352E-483C-A880-FC293CB97083}" type="presParOf" srcId="{299CEF93-A13E-4042-A2DA-9BDDFA591027}" destId="{B285EC92-9714-49EC-8AB8-940A99ACBE2E}" srcOrd="0" destOrd="0" presId="urn:microsoft.com/office/officeart/2005/8/layout/process1"/>
    <dgm:cxn modelId="{AE6A54BD-5A65-47E2-9D09-5DD469027A72}" type="presParOf" srcId="{D96BE575-9B57-4274-8499-02B861278200}" destId="{31E970E5-DBA2-4A9D-AF0C-6917814E6025}" srcOrd="2" destOrd="0" presId="urn:microsoft.com/office/officeart/2005/8/layout/process1"/>
    <dgm:cxn modelId="{EBEAA676-9E5C-4271-80C3-95EF4D776D98}" type="presParOf" srcId="{D96BE575-9B57-4274-8499-02B861278200}" destId="{2D21C90F-FE9B-4871-917F-1E051F677DDA}" srcOrd="3" destOrd="0" presId="urn:microsoft.com/office/officeart/2005/8/layout/process1"/>
    <dgm:cxn modelId="{36E15FF3-FD77-4F01-92E6-12B694299559}" type="presParOf" srcId="{2D21C90F-FE9B-4871-917F-1E051F677DDA}" destId="{F6D03C52-2E58-429B-9EEF-98237E561266}" srcOrd="0" destOrd="0" presId="urn:microsoft.com/office/officeart/2005/8/layout/process1"/>
    <dgm:cxn modelId="{5F1B5BEA-40A9-4306-89FA-C6A9BF70FB88}" type="presParOf" srcId="{D96BE575-9B57-4274-8499-02B861278200}" destId="{2094AE5B-82BD-4BB4-829F-588187D11B1C}" srcOrd="4" destOrd="0" presId="urn:microsoft.com/office/officeart/2005/8/layout/process1"/>
    <dgm:cxn modelId="{403DD8F7-1FE8-472C-88CB-6D323EB117AE}" type="presParOf" srcId="{D96BE575-9B57-4274-8499-02B861278200}" destId="{C67F7D43-069A-4CE5-8066-2F3CEDAAF34F}" srcOrd="5" destOrd="0" presId="urn:microsoft.com/office/officeart/2005/8/layout/process1"/>
    <dgm:cxn modelId="{1AB7E08D-6EFC-4C28-BB85-0EBCC6419E1E}" type="presParOf" srcId="{C67F7D43-069A-4CE5-8066-2F3CEDAAF34F}" destId="{4C1F1273-C52C-461E-8756-636182C5B8A4}" srcOrd="0" destOrd="0" presId="urn:microsoft.com/office/officeart/2005/8/layout/process1"/>
    <dgm:cxn modelId="{CCF803B2-F2FA-4A03-8485-CE72437E1B63}" type="presParOf" srcId="{D96BE575-9B57-4274-8499-02B861278200}" destId="{A0FEB2EF-EA84-4D9D-BD99-88E47A240EC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234881-BAA4-44B9-9195-739C5DE99BA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EA9EB-E4BB-4896-98C3-E105765DA101}">
      <dgm:prSet phldrT="[文本]" custT="1"/>
      <dgm:spPr>
        <a:solidFill>
          <a:srgbClr val="5C5C5C"/>
        </a:solidFill>
        <a:ln>
          <a:noFill/>
        </a:ln>
      </dgm:spPr>
      <dgm:t>
        <a:bodyPr/>
        <a:lstStyle/>
        <a:p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dirty="0">
            <a:solidFill>
              <a:schemeClr val="bg1"/>
            </a:solidFill>
          </a:endParaRPr>
        </a:p>
      </dgm:t>
    </dgm:pt>
    <dgm:pt modelId="{3940014E-8A57-47F7-8999-B579E68F813A}" cxnId="{D10BC3C5-E9E4-41A7-898D-031FDE23EF09}" type="parTrans">
      <dgm:prSet/>
      <dgm:spPr/>
      <dgm:t>
        <a:bodyPr/>
        <a:lstStyle/>
        <a:p>
          <a:endParaRPr lang="zh-CN" altLang="en-US"/>
        </a:p>
      </dgm:t>
    </dgm:pt>
    <dgm:pt modelId="{6753FD53-B7A6-4A65-AAF0-7006B3679730}" cxnId="{D10BC3C5-E9E4-41A7-898D-031FDE23EF09}" type="sibTrans">
      <dgm:prSet/>
      <dgm:spPr>
        <a:solidFill>
          <a:srgbClr val="5C5C5C"/>
        </a:solidFill>
      </dgm:spPr>
      <dgm:t>
        <a:bodyPr/>
        <a:lstStyle/>
        <a:p>
          <a:endParaRPr lang="zh-CN" altLang="en-US"/>
        </a:p>
      </dgm:t>
    </dgm:pt>
    <dgm:pt modelId="{99CD6B1F-6F59-49E8-87E2-6449E9C15B5B}">
      <dgm:prSet phldrT="[文本]" custT="1"/>
      <dgm:spPr>
        <a:solidFill>
          <a:srgbClr val="5C5C5C"/>
        </a:solidFill>
        <a:ln>
          <a:noFill/>
        </a:ln>
      </dgm:spPr>
      <dgm:t>
        <a:bodyPr/>
        <a:lstStyle/>
        <a:p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2E71C7-AA79-4FFF-BF6F-8D2D282BF1BF}" cxnId="{A9BD556A-DD39-43F5-9887-A4E310738A1E}" type="parTrans">
      <dgm:prSet/>
      <dgm:spPr/>
      <dgm:t>
        <a:bodyPr/>
        <a:lstStyle/>
        <a:p>
          <a:endParaRPr lang="zh-CN" altLang="en-US"/>
        </a:p>
      </dgm:t>
    </dgm:pt>
    <dgm:pt modelId="{2E5064BF-14C5-4673-8738-4B8F60A4C023}" cxnId="{A9BD556A-DD39-43F5-9887-A4E310738A1E}" type="sibTrans">
      <dgm:prSet/>
      <dgm:spPr>
        <a:solidFill>
          <a:srgbClr val="5C5C5C"/>
        </a:solidFill>
      </dgm:spPr>
      <dgm:t>
        <a:bodyPr/>
        <a:lstStyle/>
        <a:p>
          <a:endParaRPr lang="zh-CN" altLang="en-US"/>
        </a:p>
      </dgm:t>
    </dgm:pt>
    <dgm:pt modelId="{C820DD37-537E-4F08-BA2E-E0821D1F8F7E}">
      <dgm:prSet phldrT="[文本]" custT="1"/>
      <dgm:spPr>
        <a:solidFill>
          <a:srgbClr val="5C5C5C"/>
        </a:solidFill>
        <a:ln>
          <a:noFill/>
        </a:ln>
      </dgm:spPr>
      <dgm:t>
        <a:bodyPr/>
        <a:lstStyle/>
        <a:p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dirty="0"/>
        </a:p>
      </dgm:t>
    </dgm:pt>
    <dgm:pt modelId="{EE69E620-4BA7-41D7-8954-6671C414A1EC}" cxnId="{D06ED8C0-3AAF-4C26-B2C3-227F5CA425BA}" type="parTrans">
      <dgm:prSet/>
      <dgm:spPr/>
      <dgm:t>
        <a:bodyPr/>
        <a:lstStyle/>
        <a:p>
          <a:endParaRPr lang="zh-CN" altLang="en-US"/>
        </a:p>
      </dgm:t>
    </dgm:pt>
    <dgm:pt modelId="{4549C671-6A49-42CD-A6D1-A4B37434B886}" cxnId="{D06ED8C0-3AAF-4C26-B2C3-227F5CA425BA}" type="sibTrans">
      <dgm:prSet/>
      <dgm:spPr>
        <a:solidFill>
          <a:srgbClr val="5C5C5C"/>
        </a:solidFill>
      </dgm:spPr>
      <dgm:t>
        <a:bodyPr/>
        <a:lstStyle/>
        <a:p>
          <a:endParaRPr lang="zh-CN" altLang="en-US"/>
        </a:p>
      </dgm:t>
    </dgm:pt>
    <dgm:pt modelId="{4DE76FDF-87E2-4D93-9894-32DE5C923DF5}">
      <dgm:prSet phldrT="[文本]" custT="1"/>
      <dgm:spPr>
        <a:solidFill>
          <a:srgbClr val="5C5C5C"/>
        </a:solidFill>
        <a:ln>
          <a:noFill/>
        </a:ln>
      </dgm:spPr>
      <dgm:t>
        <a:bodyPr/>
        <a:lstStyle/>
        <a:p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dirty="0"/>
        </a:p>
      </dgm:t>
    </dgm:pt>
    <dgm:pt modelId="{52D41E68-A396-49A1-9826-EDAF1685DF05}" cxnId="{A8E2BD63-01E6-4A2E-9B34-CD83EED4BDC7}" type="parTrans">
      <dgm:prSet/>
      <dgm:spPr/>
      <dgm:t>
        <a:bodyPr/>
        <a:lstStyle/>
        <a:p>
          <a:endParaRPr lang="zh-CN" altLang="en-US"/>
        </a:p>
      </dgm:t>
    </dgm:pt>
    <dgm:pt modelId="{35A4D627-C046-480F-B35D-1F35BC284EAE}" cxnId="{A8E2BD63-01E6-4A2E-9B34-CD83EED4BDC7}" type="sibTrans">
      <dgm:prSet/>
      <dgm:spPr/>
      <dgm:t>
        <a:bodyPr/>
        <a:lstStyle/>
        <a:p>
          <a:endParaRPr lang="zh-CN" altLang="en-US"/>
        </a:p>
      </dgm:t>
    </dgm:pt>
    <dgm:pt modelId="{D96BE575-9B57-4274-8499-02B861278200}" type="pres">
      <dgm:prSet presAssocID="{FB234881-BAA4-44B9-9195-739C5DE99BAF}" presName="Name0" presStyleCnt="0">
        <dgm:presLayoutVars>
          <dgm:dir/>
          <dgm:resizeHandles val="exact"/>
        </dgm:presLayoutVars>
      </dgm:prSet>
      <dgm:spPr/>
    </dgm:pt>
    <dgm:pt modelId="{3A5B4CE7-35F6-4767-99AC-70A8BA34D79F}" type="pres">
      <dgm:prSet presAssocID="{2FAEA9EB-E4BB-4896-98C3-E105765DA101}" presName="node" presStyleLbl="node1" presStyleIdx="0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99CEF93-A13E-4042-A2DA-9BDDFA591027}" type="pres">
      <dgm:prSet presAssocID="{6753FD53-B7A6-4A65-AAF0-7006B3679730}" presName="sibTrans" presStyleLbl="sibTrans2D1" presStyleIdx="0" presStyleCnt="3"/>
      <dgm:spPr/>
    </dgm:pt>
    <dgm:pt modelId="{B285EC92-9714-49EC-8AB8-940A99ACBE2E}" type="pres">
      <dgm:prSet presAssocID="{6753FD53-B7A6-4A65-AAF0-7006B3679730}" presName="connectorText" presStyleLbl="sibTrans2D1" presStyleIdx="0" presStyleCnt="3"/>
      <dgm:spPr/>
    </dgm:pt>
    <dgm:pt modelId="{31E970E5-DBA2-4A9D-AF0C-6917814E6025}" type="pres">
      <dgm:prSet presAssocID="{99CD6B1F-6F59-49E8-87E2-6449E9C15B5B}" presName="node" presStyleLbl="node1" presStyleIdx="1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D21C90F-FE9B-4871-917F-1E051F677DDA}" type="pres">
      <dgm:prSet presAssocID="{2E5064BF-14C5-4673-8738-4B8F60A4C023}" presName="sibTrans" presStyleLbl="sibTrans2D1" presStyleIdx="1" presStyleCnt="3"/>
      <dgm:spPr/>
    </dgm:pt>
    <dgm:pt modelId="{F6D03C52-2E58-429B-9EEF-98237E561266}" type="pres">
      <dgm:prSet presAssocID="{2E5064BF-14C5-4673-8738-4B8F60A4C023}" presName="connectorText" presStyleLbl="sibTrans2D1" presStyleIdx="1" presStyleCnt="3"/>
      <dgm:spPr/>
    </dgm:pt>
    <dgm:pt modelId="{2094AE5B-82BD-4BB4-829F-588187D11B1C}" type="pres">
      <dgm:prSet presAssocID="{C820DD37-537E-4F08-BA2E-E0821D1F8F7E}" presName="node" presStyleLbl="node1" presStyleIdx="2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  <dgm:pt modelId="{C67F7D43-069A-4CE5-8066-2F3CEDAAF34F}" type="pres">
      <dgm:prSet presAssocID="{4549C671-6A49-42CD-A6D1-A4B37434B886}" presName="sibTrans" presStyleLbl="sibTrans2D1" presStyleIdx="2" presStyleCnt="3"/>
      <dgm:spPr/>
    </dgm:pt>
    <dgm:pt modelId="{4C1F1273-C52C-461E-8756-636182C5B8A4}" type="pres">
      <dgm:prSet presAssocID="{4549C671-6A49-42CD-A6D1-A4B37434B886}" presName="connectorText" presStyleLbl="sibTrans2D1" presStyleIdx="2" presStyleCnt="3"/>
      <dgm:spPr/>
    </dgm:pt>
    <dgm:pt modelId="{A0FEB2EF-EA84-4D9D-BD99-88E47A240ECA}" type="pres">
      <dgm:prSet presAssocID="{4DE76FDF-87E2-4D93-9894-32DE5C923DF5}" presName="node" presStyleLbl="node1" presStyleIdx="3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2E360101-327C-402D-82DC-33DA4908D29A}" type="presOf" srcId="{FB234881-BAA4-44B9-9195-739C5DE99BAF}" destId="{D96BE575-9B57-4274-8499-02B861278200}" srcOrd="0" destOrd="0" presId="urn:microsoft.com/office/officeart/2005/8/layout/process1"/>
    <dgm:cxn modelId="{CB090E02-4A0A-4522-A5A4-9CF4BC5FF965}" type="presOf" srcId="{6753FD53-B7A6-4A65-AAF0-7006B3679730}" destId="{B285EC92-9714-49EC-8AB8-940A99ACBE2E}" srcOrd="1" destOrd="0" presId="urn:microsoft.com/office/officeart/2005/8/layout/process1"/>
    <dgm:cxn modelId="{9B2C762B-3AB4-497A-9D37-380FC76C13F1}" type="presOf" srcId="{4DE76FDF-87E2-4D93-9894-32DE5C923DF5}" destId="{A0FEB2EF-EA84-4D9D-BD99-88E47A240ECA}" srcOrd="0" destOrd="0" presId="urn:microsoft.com/office/officeart/2005/8/layout/process1"/>
    <dgm:cxn modelId="{A8E2BD63-01E6-4A2E-9B34-CD83EED4BDC7}" srcId="{FB234881-BAA4-44B9-9195-739C5DE99BAF}" destId="{4DE76FDF-87E2-4D93-9894-32DE5C923DF5}" srcOrd="3" destOrd="0" parTransId="{52D41E68-A396-49A1-9826-EDAF1685DF05}" sibTransId="{35A4D627-C046-480F-B35D-1F35BC284EAE}"/>
    <dgm:cxn modelId="{A9BD556A-DD39-43F5-9887-A4E310738A1E}" srcId="{FB234881-BAA4-44B9-9195-739C5DE99BAF}" destId="{99CD6B1F-6F59-49E8-87E2-6449E9C15B5B}" srcOrd="1" destOrd="0" parTransId="{3C2E71C7-AA79-4FFF-BF6F-8D2D282BF1BF}" sibTransId="{2E5064BF-14C5-4673-8738-4B8F60A4C023}"/>
    <dgm:cxn modelId="{C8151E7A-09CC-493D-98CC-2798D778941E}" type="presOf" srcId="{C820DD37-537E-4F08-BA2E-E0821D1F8F7E}" destId="{2094AE5B-82BD-4BB4-829F-588187D11B1C}" srcOrd="0" destOrd="0" presId="urn:microsoft.com/office/officeart/2005/8/layout/process1"/>
    <dgm:cxn modelId="{B31B89B9-76AC-418D-8D45-1D5100264C3E}" type="presOf" srcId="{6753FD53-B7A6-4A65-AAF0-7006B3679730}" destId="{299CEF93-A13E-4042-A2DA-9BDDFA591027}" srcOrd="0" destOrd="0" presId="urn:microsoft.com/office/officeart/2005/8/layout/process1"/>
    <dgm:cxn modelId="{D06ED8C0-3AAF-4C26-B2C3-227F5CA425BA}" srcId="{FB234881-BAA4-44B9-9195-739C5DE99BAF}" destId="{C820DD37-537E-4F08-BA2E-E0821D1F8F7E}" srcOrd="2" destOrd="0" parTransId="{EE69E620-4BA7-41D7-8954-6671C414A1EC}" sibTransId="{4549C671-6A49-42CD-A6D1-A4B37434B886}"/>
    <dgm:cxn modelId="{D10BC3C5-E9E4-41A7-898D-031FDE23EF09}" srcId="{FB234881-BAA4-44B9-9195-739C5DE99BAF}" destId="{2FAEA9EB-E4BB-4896-98C3-E105765DA101}" srcOrd="0" destOrd="0" parTransId="{3940014E-8A57-47F7-8999-B579E68F813A}" sibTransId="{6753FD53-B7A6-4A65-AAF0-7006B3679730}"/>
    <dgm:cxn modelId="{DAD08ACA-C2CB-4FD4-BB36-7AEF33076280}" type="presOf" srcId="{4549C671-6A49-42CD-A6D1-A4B37434B886}" destId="{4C1F1273-C52C-461E-8756-636182C5B8A4}" srcOrd="1" destOrd="0" presId="urn:microsoft.com/office/officeart/2005/8/layout/process1"/>
    <dgm:cxn modelId="{C1ECC7CC-C477-4225-B066-F6A8ADC794A0}" type="presOf" srcId="{2E5064BF-14C5-4673-8738-4B8F60A4C023}" destId="{F6D03C52-2E58-429B-9EEF-98237E561266}" srcOrd="1" destOrd="0" presId="urn:microsoft.com/office/officeart/2005/8/layout/process1"/>
    <dgm:cxn modelId="{B5E3A1F3-DDE8-412B-BA83-9B1A7AD2469C}" type="presOf" srcId="{99CD6B1F-6F59-49E8-87E2-6449E9C15B5B}" destId="{31E970E5-DBA2-4A9D-AF0C-6917814E6025}" srcOrd="0" destOrd="0" presId="urn:microsoft.com/office/officeart/2005/8/layout/process1"/>
    <dgm:cxn modelId="{6F6DB2F4-02B7-40BF-B681-1790D531C3CC}" type="presOf" srcId="{2E5064BF-14C5-4673-8738-4B8F60A4C023}" destId="{2D21C90F-FE9B-4871-917F-1E051F677DDA}" srcOrd="0" destOrd="0" presId="urn:microsoft.com/office/officeart/2005/8/layout/process1"/>
    <dgm:cxn modelId="{5940ACF7-53A4-4F7D-95B2-45C6B1FED16C}" type="presOf" srcId="{2FAEA9EB-E4BB-4896-98C3-E105765DA101}" destId="{3A5B4CE7-35F6-4767-99AC-70A8BA34D79F}" srcOrd="0" destOrd="0" presId="urn:microsoft.com/office/officeart/2005/8/layout/process1"/>
    <dgm:cxn modelId="{F92F39FF-91E2-4ABC-835C-5412B627AA0E}" type="presOf" srcId="{4549C671-6A49-42CD-A6D1-A4B37434B886}" destId="{C67F7D43-069A-4CE5-8066-2F3CEDAAF34F}" srcOrd="0" destOrd="0" presId="urn:microsoft.com/office/officeart/2005/8/layout/process1"/>
    <dgm:cxn modelId="{ED776BB7-7DF9-4B6D-9D77-E3F8D32C3C4A}" type="presParOf" srcId="{D96BE575-9B57-4274-8499-02B861278200}" destId="{3A5B4CE7-35F6-4767-99AC-70A8BA34D79F}" srcOrd="0" destOrd="0" presId="urn:microsoft.com/office/officeart/2005/8/layout/process1"/>
    <dgm:cxn modelId="{1FE8DE94-F0AF-4553-BAD4-5DD2080E5332}" type="presParOf" srcId="{D96BE575-9B57-4274-8499-02B861278200}" destId="{299CEF93-A13E-4042-A2DA-9BDDFA591027}" srcOrd="1" destOrd="0" presId="urn:microsoft.com/office/officeart/2005/8/layout/process1"/>
    <dgm:cxn modelId="{D4F9BFE0-988C-44A3-B8FD-BC6211316383}" type="presParOf" srcId="{299CEF93-A13E-4042-A2DA-9BDDFA591027}" destId="{B285EC92-9714-49EC-8AB8-940A99ACBE2E}" srcOrd="0" destOrd="0" presId="urn:microsoft.com/office/officeart/2005/8/layout/process1"/>
    <dgm:cxn modelId="{8F9BF9C3-E77E-409F-BFAD-CD32C8BC1E70}" type="presParOf" srcId="{D96BE575-9B57-4274-8499-02B861278200}" destId="{31E970E5-DBA2-4A9D-AF0C-6917814E6025}" srcOrd="2" destOrd="0" presId="urn:microsoft.com/office/officeart/2005/8/layout/process1"/>
    <dgm:cxn modelId="{39EEA1DD-C36C-4E67-BFED-20834B0D1119}" type="presParOf" srcId="{D96BE575-9B57-4274-8499-02B861278200}" destId="{2D21C90F-FE9B-4871-917F-1E051F677DDA}" srcOrd="3" destOrd="0" presId="urn:microsoft.com/office/officeart/2005/8/layout/process1"/>
    <dgm:cxn modelId="{BD9FE50D-3B06-4913-A11C-59E66CE9ECFE}" type="presParOf" srcId="{2D21C90F-FE9B-4871-917F-1E051F677DDA}" destId="{F6D03C52-2E58-429B-9EEF-98237E561266}" srcOrd="0" destOrd="0" presId="urn:microsoft.com/office/officeart/2005/8/layout/process1"/>
    <dgm:cxn modelId="{0EE0900A-5E51-4CFB-81A8-F82CC928E40B}" type="presParOf" srcId="{D96BE575-9B57-4274-8499-02B861278200}" destId="{2094AE5B-82BD-4BB4-829F-588187D11B1C}" srcOrd="4" destOrd="0" presId="urn:microsoft.com/office/officeart/2005/8/layout/process1"/>
    <dgm:cxn modelId="{8517A8B7-8C6D-4CEB-A36D-A3F025E1A122}" type="presParOf" srcId="{D96BE575-9B57-4274-8499-02B861278200}" destId="{C67F7D43-069A-4CE5-8066-2F3CEDAAF34F}" srcOrd="5" destOrd="0" presId="urn:microsoft.com/office/officeart/2005/8/layout/process1"/>
    <dgm:cxn modelId="{FD131534-695D-4CF5-B382-24D9A9A10D97}" type="presParOf" srcId="{C67F7D43-069A-4CE5-8066-2F3CEDAAF34F}" destId="{4C1F1273-C52C-461E-8756-636182C5B8A4}" srcOrd="0" destOrd="0" presId="urn:microsoft.com/office/officeart/2005/8/layout/process1"/>
    <dgm:cxn modelId="{E6246F9B-329B-4EB6-83C4-563FC23CD51D}" type="presParOf" srcId="{D96BE575-9B57-4274-8499-02B861278200}" destId="{A0FEB2EF-EA84-4D9D-BD99-88E47A240EC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B46653-6963-41CC-8A6C-75A2E864F59E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A50F01-4C86-4CE0-979E-F3CECC90519F}">
      <dgm:prSet phldrT="[文本]" custT="1"/>
      <dgm:spPr>
        <a:solidFill>
          <a:srgbClr val="F85360"/>
        </a:solidFill>
      </dgm:spPr>
      <dgm:t>
        <a:bodyPr/>
        <a:lstStyle/>
        <a:p>
          <a:pPr>
            <a:lnSpc>
              <a:spcPts val="1400"/>
            </a:lnSpc>
          </a:pPr>
          <a:r>
            <a: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400"/>
            </a:lnSpc>
          </a:pPr>
          <a:r>
            <a: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0C65B1-A173-4738-8D7A-1ACF69BAE1F6}" cxnId="{364C0D46-BF6A-4AA1-8E76-3EBCA7CB7E5E}" type="parTrans">
      <dgm:prSet/>
      <dgm:spPr/>
      <dgm:t>
        <a:bodyPr/>
        <a:lstStyle/>
        <a:p>
          <a:endParaRPr lang="zh-CN" altLang="en-US"/>
        </a:p>
      </dgm:t>
    </dgm:pt>
    <dgm:pt modelId="{D642BCE3-2BC1-4D78-946F-CCDA6234DDBD}" cxnId="{364C0D46-BF6A-4AA1-8E76-3EBCA7CB7E5E}" type="sibTrans">
      <dgm:prSet/>
      <dgm:spPr/>
      <dgm:t>
        <a:bodyPr/>
        <a:lstStyle/>
        <a:p>
          <a:endParaRPr lang="zh-CN" altLang="en-US"/>
        </a:p>
      </dgm:t>
    </dgm:pt>
    <dgm:pt modelId="{FD827EC8-676A-46F0-89CB-46BE036F60AA}">
      <dgm:prSet phldrT="[文本]" custT="1"/>
      <dgm:spPr>
        <a:solidFill>
          <a:srgbClr val="5C5C5C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D303573D-56E9-40BA-8E22-7D5C7F5D75AD}" cxnId="{0C522F4B-9790-4BB1-B3B9-C638B9202569}" type="parTrans">
      <dgm:prSet/>
      <dgm:spPr/>
      <dgm:t>
        <a:bodyPr/>
        <a:lstStyle/>
        <a:p>
          <a:endParaRPr lang="zh-CN" altLang="en-US"/>
        </a:p>
      </dgm:t>
    </dgm:pt>
    <dgm:pt modelId="{A5C95621-42F0-430B-9939-C24716EE1C4D}" cxnId="{0C522F4B-9790-4BB1-B3B9-C638B9202569}" type="sibTrans">
      <dgm:prSet/>
      <dgm:spPr>
        <a:solidFill>
          <a:srgbClr val="F85360"/>
        </a:solidFill>
      </dgm:spPr>
      <dgm:t>
        <a:bodyPr/>
        <a:lstStyle/>
        <a:p>
          <a:endParaRPr lang="zh-CN" altLang="en-US"/>
        </a:p>
      </dgm:t>
    </dgm:pt>
    <dgm:pt modelId="{0EAD53DF-8AC7-441E-9A3F-9730F3987106}">
      <dgm:prSet phldrT="[文本]" custT="1"/>
      <dgm:spPr>
        <a:solidFill>
          <a:srgbClr val="5C5C5C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350E27D8-0027-479B-A296-A91A3851A777}" cxnId="{88E041B0-657E-4B92-B22E-EF974DBB140D}" type="parTrans">
      <dgm:prSet/>
      <dgm:spPr/>
      <dgm:t>
        <a:bodyPr/>
        <a:lstStyle/>
        <a:p>
          <a:endParaRPr lang="zh-CN" altLang="en-US"/>
        </a:p>
      </dgm:t>
    </dgm:pt>
    <dgm:pt modelId="{6947E02B-AA04-46DB-98BA-BEA425BA27B4}" cxnId="{88E041B0-657E-4B92-B22E-EF974DBB140D}" type="sibTrans">
      <dgm:prSet/>
      <dgm:spPr>
        <a:solidFill>
          <a:srgbClr val="F85360"/>
        </a:solidFill>
      </dgm:spPr>
      <dgm:t>
        <a:bodyPr/>
        <a:lstStyle/>
        <a:p>
          <a:endParaRPr lang="zh-CN" altLang="en-US"/>
        </a:p>
      </dgm:t>
    </dgm:pt>
    <dgm:pt modelId="{636A197B-4BDA-4D76-B542-7773F684F5F2}">
      <dgm:prSet phldrT="[文本]" custT="1"/>
      <dgm:spPr>
        <a:solidFill>
          <a:srgbClr val="5C5C5C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1270A505-B9B1-4CDD-97BE-3C307387AA73}" cxnId="{EE10B3E5-77D0-4AD1-AD83-32EDC5F78890}" type="parTrans">
      <dgm:prSet/>
      <dgm:spPr/>
      <dgm:t>
        <a:bodyPr/>
        <a:lstStyle/>
        <a:p>
          <a:endParaRPr lang="zh-CN" altLang="en-US"/>
        </a:p>
      </dgm:t>
    </dgm:pt>
    <dgm:pt modelId="{7C8F1221-78B8-4DB3-98AD-119AD8BAD1B1}" cxnId="{EE10B3E5-77D0-4AD1-AD83-32EDC5F78890}" type="sibTrans">
      <dgm:prSet/>
      <dgm:spPr>
        <a:solidFill>
          <a:srgbClr val="F85360"/>
        </a:solidFill>
      </dgm:spPr>
      <dgm:t>
        <a:bodyPr/>
        <a:lstStyle/>
        <a:p>
          <a:endParaRPr lang="zh-CN" altLang="en-US"/>
        </a:p>
      </dgm:t>
    </dgm:pt>
    <dgm:pt modelId="{457ADE10-1C4B-4E6F-83AC-87E05D5DCE7F}">
      <dgm:prSet phldrT="[文本]" custT="1"/>
      <dgm:spPr>
        <a:solidFill>
          <a:srgbClr val="5C5C5C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7CC1CC7C-755F-42C7-B48C-FBF2DF5A2D45}" cxnId="{26984A0D-B3E4-41A1-9975-DC177F95A7DD}" type="parTrans">
      <dgm:prSet/>
      <dgm:spPr/>
      <dgm:t>
        <a:bodyPr/>
        <a:lstStyle/>
        <a:p>
          <a:endParaRPr lang="zh-CN" altLang="en-US"/>
        </a:p>
      </dgm:t>
    </dgm:pt>
    <dgm:pt modelId="{FE2E1D2B-9CEE-4975-80A5-EEF8A19F8A23}" cxnId="{26984A0D-B3E4-41A1-9975-DC177F95A7DD}" type="sibTrans">
      <dgm:prSet/>
      <dgm:spPr>
        <a:solidFill>
          <a:srgbClr val="F85360"/>
        </a:solidFill>
      </dgm:spPr>
      <dgm:t>
        <a:bodyPr/>
        <a:lstStyle/>
        <a:p>
          <a:endParaRPr lang="zh-CN" altLang="en-US"/>
        </a:p>
      </dgm:t>
    </dgm:pt>
    <dgm:pt modelId="{90B8B745-96DB-4CC5-BBFD-D0D057E42576}" type="pres">
      <dgm:prSet presAssocID="{10B46653-6963-41CC-8A6C-75A2E864F59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D1F889C-50B6-47B9-AC3F-57441CC62727}" type="pres">
      <dgm:prSet presAssocID="{72A50F01-4C86-4CE0-979E-F3CECC90519F}" presName="centerShape" presStyleLbl="node0" presStyleIdx="0" presStyleCnt="1"/>
      <dgm:spPr/>
    </dgm:pt>
    <dgm:pt modelId="{0CD16593-3C0D-4E2E-B74A-F16BE7255BDB}" type="pres">
      <dgm:prSet presAssocID="{FD827EC8-676A-46F0-89CB-46BE036F60AA}" presName="node" presStyleLbl="node1" presStyleIdx="0" presStyleCnt="4">
        <dgm:presLayoutVars>
          <dgm:bulletEnabled val="1"/>
        </dgm:presLayoutVars>
      </dgm:prSet>
      <dgm:spPr/>
    </dgm:pt>
    <dgm:pt modelId="{B9B537C8-FF96-47B4-94B3-89050AFD98D7}" type="pres">
      <dgm:prSet presAssocID="{FD827EC8-676A-46F0-89CB-46BE036F60AA}" presName="dummy" presStyleCnt="0"/>
      <dgm:spPr/>
    </dgm:pt>
    <dgm:pt modelId="{98AEC7FE-23E8-4404-99EA-F97B83D19D80}" type="pres">
      <dgm:prSet presAssocID="{A5C95621-42F0-430B-9939-C24716EE1C4D}" presName="sibTrans" presStyleLbl="sibTrans2D1" presStyleIdx="0" presStyleCnt="4"/>
      <dgm:spPr/>
    </dgm:pt>
    <dgm:pt modelId="{B9D15024-915A-49DA-909E-F19F557C7BE9}" type="pres">
      <dgm:prSet presAssocID="{0EAD53DF-8AC7-441E-9A3F-9730F3987106}" presName="node" presStyleLbl="node1" presStyleIdx="1" presStyleCnt="4">
        <dgm:presLayoutVars>
          <dgm:bulletEnabled val="1"/>
        </dgm:presLayoutVars>
      </dgm:prSet>
      <dgm:spPr/>
    </dgm:pt>
    <dgm:pt modelId="{B6EF9B77-FF82-4170-AB3B-07CB227070CF}" type="pres">
      <dgm:prSet presAssocID="{0EAD53DF-8AC7-441E-9A3F-9730F3987106}" presName="dummy" presStyleCnt="0"/>
      <dgm:spPr/>
    </dgm:pt>
    <dgm:pt modelId="{F38C7DB7-4010-4997-BF7C-041524032768}" type="pres">
      <dgm:prSet presAssocID="{6947E02B-AA04-46DB-98BA-BEA425BA27B4}" presName="sibTrans" presStyleLbl="sibTrans2D1" presStyleIdx="1" presStyleCnt="4"/>
      <dgm:spPr/>
    </dgm:pt>
    <dgm:pt modelId="{2FCFBB84-F833-43EB-84C5-3F4659E5D5B4}" type="pres">
      <dgm:prSet presAssocID="{636A197B-4BDA-4D76-B542-7773F684F5F2}" presName="node" presStyleLbl="node1" presStyleIdx="2" presStyleCnt="4">
        <dgm:presLayoutVars>
          <dgm:bulletEnabled val="1"/>
        </dgm:presLayoutVars>
      </dgm:prSet>
      <dgm:spPr/>
    </dgm:pt>
    <dgm:pt modelId="{CAA4155C-0822-48A7-81BD-602CB3B8CC16}" type="pres">
      <dgm:prSet presAssocID="{636A197B-4BDA-4D76-B542-7773F684F5F2}" presName="dummy" presStyleCnt="0"/>
      <dgm:spPr/>
    </dgm:pt>
    <dgm:pt modelId="{4DC21DBB-1205-4528-AD29-237231F29519}" type="pres">
      <dgm:prSet presAssocID="{7C8F1221-78B8-4DB3-98AD-119AD8BAD1B1}" presName="sibTrans" presStyleLbl="sibTrans2D1" presStyleIdx="2" presStyleCnt="4"/>
      <dgm:spPr/>
    </dgm:pt>
    <dgm:pt modelId="{55DB5AF5-1E33-4E8E-90F9-F749D7260220}" type="pres">
      <dgm:prSet presAssocID="{457ADE10-1C4B-4E6F-83AC-87E05D5DCE7F}" presName="node" presStyleLbl="node1" presStyleIdx="3" presStyleCnt="4">
        <dgm:presLayoutVars>
          <dgm:bulletEnabled val="1"/>
        </dgm:presLayoutVars>
      </dgm:prSet>
      <dgm:spPr/>
    </dgm:pt>
    <dgm:pt modelId="{410699E3-AEFB-4351-8D6A-A92056977A6D}" type="pres">
      <dgm:prSet presAssocID="{457ADE10-1C4B-4E6F-83AC-87E05D5DCE7F}" presName="dummy" presStyleCnt="0"/>
      <dgm:spPr/>
    </dgm:pt>
    <dgm:pt modelId="{EF458D7C-505B-4183-85B1-8E43FEF53A82}" type="pres">
      <dgm:prSet presAssocID="{FE2E1D2B-9CEE-4975-80A5-EEF8A19F8A23}" presName="sibTrans" presStyleLbl="sibTrans2D1" presStyleIdx="3" presStyleCnt="4"/>
      <dgm:spPr/>
    </dgm:pt>
  </dgm:ptLst>
  <dgm:cxnLst>
    <dgm:cxn modelId="{1B728406-6294-429E-AF89-7CB6D4073F19}" type="presOf" srcId="{FD827EC8-676A-46F0-89CB-46BE036F60AA}" destId="{0CD16593-3C0D-4E2E-B74A-F16BE7255BDB}" srcOrd="0" destOrd="0" presId="urn:microsoft.com/office/officeart/2005/8/layout/radial6"/>
    <dgm:cxn modelId="{AEFEE508-1008-4D26-8DE7-969568070371}" type="presOf" srcId="{72A50F01-4C86-4CE0-979E-F3CECC90519F}" destId="{AD1F889C-50B6-47B9-AC3F-57441CC62727}" srcOrd="0" destOrd="0" presId="urn:microsoft.com/office/officeart/2005/8/layout/radial6"/>
    <dgm:cxn modelId="{8DB6780C-07D6-4A2F-9BCC-C893F79A3423}" type="presOf" srcId="{10B46653-6963-41CC-8A6C-75A2E864F59E}" destId="{90B8B745-96DB-4CC5-BBFD-D0D057E42576}" srcOrd="0" destOrd="0" presId="urn:microsoft.com/office/officeart/2005/8/layout/radial6"/>
    <dgm:cxn modelId="{26984A0D-B3E4-41A1-9975-DC177F95A7DD}" srcId="{72A50F01-4C86-4CE0-979E-F3CECC90519F}" destId="{457ADE10-1C4B-4E6F-83AC-87E05D5DCE7F}" srcOrd="3" destOrd="0" parTransId="{7CC1CC7C-755F-42C7-B48C-FBF2DF5A2D45}" sibTransId="{FE2E1D2B-9CEE-4975-80A5-EEF8A19F8A23}"/>
    <dgm:cxn modelId="{364C0D46-BF6A-4AA1-8E76-3EBCA7CB7E5E}" srcId="{10B46653-6963-41CC-8A6C-75A2E864F59E}" destId="{72A50F01-4C86-4CE0-979E-F3CECC90519F}" srcOrd="0" destOrd="0" parTransId="{E90C65B1-A173-4738-8D7A-1ACF69BAE1F6}" sibTransId="{D642BCE3-2BC1-4D78-946F-CCDA6234DDBD}"/>
    <dgm:cxn modelId="{0C522F4B-9790-4BB1-B3B9-C638B9202569}" srcId="{72A50F01-4C86-4CE0-979E-F3CECC90519F}" destId="{FD827EC8-676A-46F0-89CB-46BE036F60AA}" srcOrd="0" destOrd="0" parTransId="{D303573D-56E9-40BA-8E22-7D5C7F5D75AD}" sibTransId="{A5C95621-42F0-430B-9939-C24716EE1C4D}"/>
    <dgm:cxn modelId="{696C784D-5365-449B-9940-845034F1DD9C}" type="presOf" srcId="{6947E02B-AA04-46DB-98BA-BEA425BA27B4}" destId="{F38C7DB7-4010-4997-BF7C-041524032768}" srcOrd="0" destOrd="0" presId="urn:microsoft.com/office/officeart/2005/8/layout/radial6"/>
    <dgm:cxn modelId="{58B0747F-B521-410E-8080-94C2FA17D8E8}" type="presOf" srcId="{0EAD53DF-8AC7-441E-9A3F-9730F3987106}" destId="{B9D15024-915A-49DA-909E-F19F557C7BE9}" srcOrd="0" destOrd="0" presId="urn:microsoft.com/office/officeart/2005/8/layout/radial6"/>
    <dgm:cxn modelId="{88E041B0-657E-4B92-B22E-EF974DBB140D}" srcId="{72A50F01-4C86-4CE0-979E-F3CECC90519F}" destId="{0EAD53DF-8AC7-441E-9A3F-9730F3987106}" srcOrd="1" destOrd="0" parTransId="{350E27D8-0027-479B-A296-A91A3851A777}" sibTransId="{6947E02B-AA04-46DB-98BA-BEA425BA27B4}"/>
    <dgm:cxn modelId="{1F6D7DC2-241C-4A98-BB05-D4E486653808}" type="presOf" srcId="{636A197B-4BDA-4D76-B542-7773F684F5F2}" destId="{2FCFBB84-F833-43EB-84C5-3F4659E5D5B4}" srcOrd="0" destOrd="0" presId="urn:microsoft.com/office/officeart/2005/8/layout/radial6"/>
    <dgm:cxn modelId="{864CABDB-2F3A-4FD4-9983-F114A005CBC2}" type="presOf" srcId="{457ADE10-1C4B-4E6F-83AC-87E05D5DCE7F}" destId="{55DB5AF5-1E33-4E8E-90F9-F749D7260220}" srcOrd="0" destOrd="0" presId="urn:microsoft.com/office/officeart/2005/8/layout/radial6"/>
    <dgm:cxn modelId="{489205DD-E10C-4F5C-B3D8-56938FEB4AA7}" type="presOf" srcId="{A5C95621-42F0-430B-9939-C24716EE1C4D}" destId="{98AEC7FE-23E8-4404-99EA-F97B83D19D80}" srcOrd="0" destOrd="0" presId="urn:microsoft.com/office/officeart/2005/8/layout/radial6"/>
    <dgm:cxn modelId="{EE10B3E5-77D0-4AD1-AD83-32EDC5F78890}" srcId="{72A50F01-4C86-4CE0-979E-F3CECC90519F}" destId="{636A197B-4BDA-4D76-B542-7773F684F5F2}" srcOrd="2" destOrd="0" parTransId="{1270A505-B9B1-4CDD-97BE-3C307387AA73}" sibTransId="{7C8F1221-78B8-4DB3-98AD-119AD8BAD1B1}"/>
    <dgm:cxn modelId="{CA641AEA-32EC-44D5-8ED9-36A9E3D70985}" type="presOf" srcId="{7C8F1221-78B8-4DB3-98AD-119AD8BAD1B1}" destId="{4DC21DBB-1205-4528-AD29-237231F29519}" srcOrd="0" destOrd="0" presId="urn:microsoft.com/office/officeart/2005/8/layout/radial6"/>
    <dgm:cxn modelId="{5C2065EE-24A0-49E7-AC7F-E75D20106D56}" type="presOf" srcId="{FE2E1D2B-9CEE-4975-80A5-EEF8A19F8A23}" destId="{EF458D7C-505B-4183-85B1-8E43FEF53A82}" srcOrd="0" destOrd="0" presId="urn:microsoft.com/office/officeart/2005/8/layout/radial6"/>
    <dgm:cxn modelId="{25EE5DE3-E8F2-4931-965C-94816F6D6961}" type="presParOf" srcId="{90B8B745-96DB-4CC5-BBFD-D0D057E42576}" destId="{AD1F889C-50B6-47B9-AC3F-57441CC62727}" srcOrd="0" destOrd="0" presId="urn:microsoft.com/office/officeart/2005/8/layout/radial6"/>
    <dgm:cxn modelId="{32A2368D-CD27-4407-9E50-28E17023C26A}" type="presParOf" srcId="{90B8B745-96DB-4CC5-BBFD-D0D057E42576}" destId="{0CD16593-3C0D-4E2E-B74A-F16BE7255BDB}" srcOrd="1" destOrd="0" presId="urn:microsoft.com/office/officeart/2005/8/layout/radial6"/>
    <dgm:cxn modelId="{3BE4D181-6D29-489E-8C2B-380E59A7DEFC}" type="presParOf" srcId="{90B8B745-96DB-4CC5-BBFD-D0D057E42576}" destId="{B9B537C8-FF96-47B4-94B3-89050AFD98D7}" srcOrd="2" destOrd="0" presId="urn:microsoft.com/office/officeart/2005/8/layout/radial6"/>
    <dgm:cxn modelId="{F1B010A9-9BC7-4F6F-A8A5-2EA3C88EF029}" type="presParOf" srcId="{90B8B745-96DB-4CC5-BBFD-D0D057E42576}" destId="{98AEC7FE-23E8-4404-99EA-F97B83D19D80}" srcOrd="3" destOrd="0" presId="urn:microsoft.com/office/officeart/2005/8/layout/radial6"/>
    <dgm:cxn modelId="{307F1541-0759-4D52-B041-E87548E9EC1F}" type="presParOf" srcId="{90B8B745-96DB-4CC5-BBFD-D0D057E42576}" destId="{B9D15024-915A-49DA-909E-F19F557C7BE9}" srcOrd="4" destOrd="0" presId="urn:microsoft.com/office/officeart/2005/8/layout/radial6"/>
    <dgm:cxn modelId="{85AF031B-C560-4FD0-A378-06B9E5AAD028}" type="presParOf" srcId="{90B8B745-96DB-4CC5-BBFD-D0D057E42576}" destId="{B6EF9B77-FF82-4170-AB3B-07CB227070CF}" srcOrd="5" destOrd="0" presId="urn:microsoft.com/office/officeart/2005/8/layout/radial6"/>
    <dgm:cxn modelId="{B81957F9-D0F5-48BD-A8BF-AE7666EB4F5A}" type="presParOf" srcId="{90B8B745-96DB-4CC5-BBFD-D0D057E42576}" destId="{F38C7DB7-4010-4997-BF7C-041524032768}" srcOrd="6" destOrd="0" presId="urn:microsoft.com/office/officeart/2005/8/layout/radial6"/>
    <dgm:cxn modelId="{6780402E-4F90-4820-BF1D-2D27E85D75B2}" type="presParOf" srcId="{90B8B745-96DB-4CC5-BBFD-D0D057E42576}" destId="{2FCFBB84-F833-43EB-84C5-3F4659E5D5B4}" srcOrd="7" destOrd="0" presId="urn:microsoft.com/office/officeart/2005/8/layout/radial6"/>
    <dgm:cxn modelId="{E55FE199-1530-4A7F-9735-634960E0F8FD}" type="presParOf" srcId="{90B8B745-96DB-4CC5-BBFD-D0D057E42576}" destId="{CAA4155C-0822-48A7-81BD-602CB3B8CC16}" srcOrd="8" destOrd="0" presId="urn:microsoft.com/office/officeart/2005/8/layout/radial6"/>
    <dgm:cxn modelId="{76FED302-9989-47B9-8497-D5B1BB49A433}" type="presParOf" srcId="{90B8B745-96DB-4CC5-BBFD-D0D057E42576}" destId="{4DC21DBB-1205-4528-AD29-237231F29519}" srcOrd="9" destOrd="0" presId="urn:microsoft.com/office/officeart/2005/8/layout/radial6"/>
    <dgm:cxn modelId="{58F51489-2A27-426B-BE1D-EFE477C0C9B1}" type="presParOf" srcId="{90B8B745-96DB-4CC5-BBFD-D0D057E42576}" destId="{55DB5AF5-1E33-4E8E-90F9-F749D7260220}" srcOrd="10" destOrd="0" presId="urn:microsoft.com/office/officeart/2005/8/layout/radial6"/>
    <dgm:cxn modelId="{B5A2B5E3-271C-463E-9CAA-823F66598956}" type="presParOf" srcId="{90B8B745-96DB-4CC5-BBFD-D0D057E42576}" destId="{410699E3-AEFB-4351-8D6A-A92056977A6D}" srcOrd="11" destOrd="0" presId="urn:microsoft.com/office/officeart/2005/8/layout/radial6"/>
    <dgm:cxn modelId="{DCBEADFB-A5B0-4FB1-8D9E-A5808597D671}" type="presParOf" srcId="{90B8B745-96DB-4CC5-BBFD-D0D057E42576}" destId="{EF458D7C-505B-4183-85B1-8E43FEF53A8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B9FF71-ED84-4CB3-B88D-9B7A513474B2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F9524C5-4D17-4521-A71E-B0521B03F1D8}">
      <dgm:prSet phldrT="[文本]" custT="1"/>
      <dgm:spPr>
        <a:solidFill>
          <a:srgbClr val="F85360"/>
        </a:solidFill>
      </dgm:spPr>
      <dgm:t>
        <a:bodyPr/>
        <a:lstStyle/>
        <a:p>
          <a:pPr algn="l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29F071-14A2-415D-A68C-7063C66299E8}" cxnId="{8A843F13-9A78-4F93-8BCC-6F0DE71BDEC9}" type="parTrans">
      <dgm:prSet/>
      <dgm:spPr/>
      <dgm:t>
        <a:bodyPr/>
        <a:lstStyle/>
        <a:p>
          <a:endParaRPr lang="zh-CN" altLang="en-US" sz="1400"/>
        </a:p>
      </dgm:t>
    </dgm:pt>
    <dgm:pt modelId="{E5A131F2-0CB6-454A-94A3-4F8122DC4A15}" cxnId="{8A843F13-9A78-4F93-8BCC-6F0DE71BDEC9}" type="sibTrans">
      <dgm:prSet/>
      <dgm:spPr/>
      <dgm:t>
        <a:bodyPr/>
        <a:lstStyle/>
        <a:p>
          <a:endParaRPr lang="zh-CN" altLang="en-US" sz="1400"/>
        </a:p>
      </dgm:t>
    </dgm:pt>
    <dgm:pt modelId="{670F9126-9F4F-4111-8430-860B6A110434}">
      <dgm:prSet phldrT="[文本]" custT="1"/>
      <dgm:spPr>
        <a:solidFill>
          <a:srgbClr val="5C5C5C"/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dirty="0"/>
        </a:p>
      </dgm:t>
    </dgm:pt>
    <dgm:pt modelId="{C293B7AC-3FAC-4F80-B2EA-E6AAFA53E6CA}" cxnId="{237A4E3E-E7EF-4BDC-A9F0-96EEEE78F7AC}" type="parTrans">
      <dgm:prSet/>
      <dgm:spPr/>
      <dgm:t>
        <a:bodyPr/>
        <a:lstStyle/>
        <a:p>
          <a:endParaRPr lang="zh-CN" altLang="en-US" sz="1400"/>
        </a:p>
      </dgm:t>
    </dgm:pt>
    <dgm:pt modelId="{88255BA1-0295-4040-9AC5-085E69204A6D}" cxnId="{237A4E3E-E7EF-4BDC-A9F0-96EEEE78F7AC}" type="sibTrans">
      <dgm:prSet/>
      <dgm:spPr/>
      <dgm:t>
        <a:bodyPr/>
        <a:lstStyle/>
        <a:p>
          <a:endParaRPr lang="zh-CN" altLang="en-US" sz="1400"/>
        </a:p>
      </dgm:t>
    </dgm:pt>
    <dgm:pt modelId="{F38329E6-B2B6-4B75-B1A8-CD600E1B52E8}">
      <dgm:prSet phldrT="[文本]" custT="1"/>
      <dgm:spPr>
        <a:solidFill>
          <a:srgbClr val="F85360"/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spc="30" baseline="0" dirty="0"/>
        </a:p>
      </dgm:t>
    </dgm:pt>
    <dgm:pt modelId="{D38134CB-4330-4DDE-BDDD-14432F60BA83}" cxnId="{357412EF-D66F-4438-8F2D-6974BF5FFC5F}" type="parTrans">
      <dgm:prSet/>
      <dgm:spPr/>
      <dgm:t>
        <a:bodyPr/>
        <a:lstStyle/>
        <a:p>
          <a:endParaRPr lang="zh-CN" altLang="en-US" sz="1400"/>
        </a:p>
      </dgm:t>
    </dgm:pt>
    <dgm:pt modelId="{02741B52-93C7-410B-9B16-6E4367B96146}" cxnId="{357412EF-D66F-4438-8F2D-6974BF5FFC5F}" type="sibTrans">
      <dgm:prSet/>
      <dgm:spPr/>
      <dgm:t>
        <a:bodyPr/>
        <a:lstStyle/>
        <a:p>
          <a:endParaRPr lang="zh-CN" altLang="en-US" sz="1400"/>
        </a:p>
      </dgm:t>
    </dgm:pt>
    <dgm:pt modelId="{1C0C074A-0867-46AE-BAAD-DF9721ACA11D}">
      <dgm:prSet phldrT="[文本]" custT="1"/>
      <dgm:spPr>
        <a:solidFill>
          <a:srgbClr val="5C5C5C"/>
        </a:solidFill>
      </dgm:spPr>
      <dgm:t>
        <a:bodyPr/>
        <a:lstStyle/>
        <a:p>
          <a:pPr algn="l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dirty="0"/>
        </a:p>
      </dgm:t>
    </dgm:pt>
    <dgm:pt modelId="{202C5093-DCEC-4F27-BAEB-B4E887731D1E}" cxnId="{F6FECFA0-E4A0-4C06-9634-ED8EEA751560}" type="parTrans">
      <dgm:prSet/>
      <dgm:spPr/>
      <dgm:t>
        <a:bodyPr/>
        <a:lstStyle/>
        <a:p>
          <a:endParaRPr lang="zh-CN" altLang="en-US" sz="1400"/>
        </a:p>
      </dgm:t>
    </dgm:pt>
    <dgm:pt modelId="{610E0DD0-63F5-4E60-968B-FF9C1C8ED6A8}" cxnId="{F6FECFA0-E4A0-4C06-9634-ED8EEA751560}" type="sibTrans">
      <dgm:prSet/>
      <dgm:spPr/>
      <dgm:t>
        <a:bodyPr/>
        <a:lstStyle/>
        <a:p>
          <a:endParaRPr lang="zh-CN" altLang="en-US" sz="1400"/>
        </a:p>
      </dgm:t>
    </dgm:pt>
    <dgm:pt modelId="{EF1F4883-E166-4093-B190-12F91C7C5794}">
      <dgm:prSet phldrT="[文本]" custT="1"/>
      <dgm:spPr>
        <a:ln>
          <a:solidFill>
            <a:srgbClr val="F85360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554AB9C-85F1-4680-A4D4-30EF247119BC}" cxnId="{C1D9DF24-CAB2-4703-9C5D-6D4FB16F9D17}" type="parTrans">
      <dgm:prSet/>
      <dgm:spPr/>
      <dgm:t>
        <a:bodyPr/>
        <a:lstStyle/>
        <a:p>
          <a:endParaRPr lang="zh-CN" altLang="en-US" sz="1400"/>
        </a:p>
      </dgm:t>
    </dgm:pt>
    <dgm:pt modelId="{285E42BF-D106-46D8-8511-4881C51958D6}" cxnId="{C1D9DF24-CAB2-4703-9C5D-6D4FB16F9D17}" type="sibTrans">
      <dgm:prSet/>
      <dgm:spPr/>
      <dgm:t>
        <a:bodyPr/>
        <a:lstStyle/>
        <a:p>
          <a:endParaRPr lang="zh-CN" altLang="en-US" sz="1400"/>
        </a:p>
      </dgm:t>
    </dgm:pt>
    <dgm:pt modelId="{3640BC68-9645-4F08-8FD5-A053145671BF}">
      <dgm:prSet phldrT="[文本]" custT="1"/>
      <dgm:spPr>
        <a:ln>
          <a:solidFill>
            <a:srgbClr val="F85360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F272769-D402-44E1-8C9C-1EE915F1DD94}" cxnId="{EEB043DC-FD1D-4596-B59D-BB1512FBB40D}" type="parTrans">
      <dgm:prSet/>
      <dgm:spPr/>
      <dgm:t>
        <a:bodyPr/>
        <a:lstStyle/>
        <a:p>
          <a:endParaRPr lang="zh-CN" altLang="en-US" sz="1400"/>
        </a:p>
      </dgm:t>
    </dgm:pt>
    <dgm:pt modelId="{3B51650B-E54F-403B-9A32-892D18692A2F}" cxnId="{EEB043DC-FD1D-4596-B59D-BB1512FBB40D}" type="sibTrans">
      <dgm:prSet/>
      <dgm:spPr/>
      <dgm:t>
        <a:bodyPr/>
        <a:lstStyle/>
        <a:p>
          <a:endParaRPr lang="zh-CN" altLang="en-US" sz="1400"/>
        </a:p>
      </dgm:t>
    </dgm:pt>
    <dgm:pt modelId="{9702BA1D-4DF6-4DB9-9C23-09DE10B2F3F7}">
      <dgm:prSet phldrT="[文本]" custT="1"/>
      <dgm:spPr>
        <a:ln>
          <a:solidFill>
            <a:srgbClr val="F85360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44EECAF-7C18-4A55-A7F5-9CAAB9C59E06}" cxnId="{7548AFB2-3D15-433B-A4D9-5D44AAD297D2}" type="parTrans">
      <dgm:prSet/>
      <dgm:spPr/>
      <dgm:t>
        <a:bodyPr/>
        <a:lstStyle/>
        <a:p>
          <a:endParaRPr lang="zh-CN" altLang="en-US" sz="1400"/>
        </a:p>
      </dgm:t>
    </dgm:pt>
    <dgm:pt modelId="{BE92EECF-35DD-443E-BE47-526440954AAA}" cxnId="{7548AFB2-3D15-433B-A4D9-5D44AAD297D2}" type="sibTrans">
      <dgm:prSet/>
      <dgm:spPr/>
      <dgm:t>
        <a:bodyPr/>
        <a:lstStyle/>
        <a:p>
          <a:endParaRPr lang="zh-CN" altLang="en-US" sz="1400"/>
        </a:p>
      </dgm:t>
    </dgm:pt>
    <dgm:pt modelId="{C677B6AF-638D-4690-8B1F-C85F66BE2838}">
      <dgm:prSet phldrT="[文本]" custT="1"/>
      <dgm:spPr>
        <a:ln>
          <a:solidFill>
            <a:srgbClr val="F85360"/>
          </a:solidFill>
        </a:ln>
      </dgm:spPr>
      <dgm:t>
        <a:bodyPr/>
        <a:lstStyle/>
        <a:p>
          <a:r>
            <a:rPr lang="zh-CN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FC947AED-985C-46F2-8F96-637E5627F7EF}" cxnId="{469CC73A-B56E-4E54-A242-1D4E1F242BE2}" type="parTrans">
      <dgm:prSet/>
      <dgm:spPr/>
      <dgm:t>
        <a:bodyPr/>
        <a:lstStyle/>
        <a:p>
          <a:endParaRPr lang="zh-CN" altLang="en-US" sz="1400"/>
        </a:p>
      </dgm:t>
    </dgm:pt>
    <dgm:pt modelId="{5085AE10-10B2-4EA3-AC7C-3E834F697B6D}" cxnId="{469CC73A-B56E-4E54-A242-1D4E1F242BE2}" type="sibTrans">
      <dgm:prSet/>
      <dgm:spPr/>
      <dgm:t>
        <a:bodyPr/>
        <a:lstStyle/>
        <a:p>
          <a:endParaRPr lang="zh-CN" altLang="en-US" sz="1400"/>
        </a:p>
      </dgm:t>
    </dgm:pt>
    <dgm:pt modelId="{B2937C1E-814B-4D36-B4E1-5DFC1E50875F}">
      <dgm:prSet phldrT="[文本]" custT="1"/>
      <dgm:spPr>
        <a:ln>
          <a:solidFill>
            <a:srgbClr val="F85360"/>
          </a:solidFill>
        </a:ln>
      </dgm:spPr>
      <dgm:t>
        <a:bodyPr/>
        <a:lstStyle/>
        <a:p>
          <a:r>
            <a:rPr lang="zh-CN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B707517-C4D0-4DA1-B62B-3EFB7491E7F8}" cxnId="{970449A3-0CAF-4938-BD01-AFB63198E113}" type="parTrans">
      <dgm:prSet/>
      <dgm:spPr/>
      <dgm:t>
        <a:bodyPr/>
        <a:lstStyle/>
        <a:p>
          <a:endParaRPr lang="zh-CN" altLang="en-US" sz="1400"/>
        </a:p>
      </dgm:t>
    </dgm:pt>
    <dgm:pt modelId="{4A39603C-479A-4D96-8285-6C561CF93298}" cxnId="{970449A3-0CAF-4938-BD01-AFB63198E113}" type="sibTrans">
      <dgm:prSet/>
      <dgm:spPr/>
      <dgm:t>
        <a:bodyPr/>
        <a:lstStyle/>
        <a:p>
          <a:endParaRPr lang="zh-CN" altLang="en-US" sz="1400"/>
        </a:p>
      </dgm:t>
    </dgm:pt>
    <dgm:pt modelId="{D79277FE-023B-4378-BE88-977C92E089AE}">
      <dgm:prSet phldrT="[文本]" custT="1"/>
      <dgm:spPr>
        <a:ln>
          <a:solidFill>
            <a:srgbClr val="F85360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2C2F9F6-598C-4442-9A88-7E36B067C320}" cxnId="{B0268BE8-0A29-48C4-8F5E-9D3424A9DB48}" type="parTrans">
      <dgm:prSet/>
      <dgm:spPr/>
      <dgm:t>
        <a:bodyPr/>
        <a:lstStyle/>
        <a:p>
          <a:endParaRPr lang="zh-CN" altLang="en-US"/>
        </a:p>
      </dgm:t>
    </dgm:pt>
    <dgm:pt modelId="{F94C15A1-FE0E-481D-85DF-0AC4CC06F0C6}" cxnId="{B0268BE8-0A29-48C4-8F5E-9D3424A9DB48}" type="sibTrans">
      <dgm:prSet/>
      <dgm:spPr/>
      <dgm:t>
        <a:bodyPr/>
        <a:lstStyle/>
        <a:p>
          <a:endParaRPr lang="zh-CN" altLang="en-US"/>
        </a:p>
      </dgm:t>
    </dgm:pt>
    <dgm:pt modelId="{3918A220-CD0F-42F0-BFD2-5E2A6537ABEB}">
      <dgm:prSet phldrT="[文本]" custT="1"/>
      <dgm:spPr>
        <a:ln>
          <a:solidFill>
            <a:srgbClr val="5C5C5C"/>
          </a:solidFill>
        </a:ln>
      </dgm:spPr>
      <dgm:t>
        <a:bodyPr/>
        <a:lstStyle/>
        <a:p>
          <a:endParaRPr lang="zh-CN" altLang="en-US" sz="800" dirty="0">
            <a:solidFill>
              <a:srgbClr val="8A0200"/>
            </a:solidFill>
          </a:endParaRPr>
        </a:p>
      </dgm:t>
    </dgm:pt>
    <dgm:pt modelId="{88C0E947-3832-40F3-B493-F3ACF97E25A4}" cxnId="{F247C62E-2507-4D3C-9232-19950A2411BD}" type="parTrans">
      <dgm:prSet/>
      <dgm:spPr/>
      <dgm:t>
        <a:bodyPr/>
        <a:lstStyle/>
        <a:p>
          <a:endParaRPr lang="zh-CN" altLang="en-US"/>
        </a:p>
      </dgm:t>
    </dgm:pt>
    <dgm:pt modelId="{01FA8F30-138A-4C80-A474-65FF3725C0A2}" cxnId="{F247C62E-2507-4D3C-9232-19950A2411BD}" type="sibTrans">
      <dgm:prSet/>
      <dgm:spPr/>
      <dgm:t>
        <a:bodyPr/>
        <a:lstStyle/>
        <a:p>
          <a:endParaRPr lang="zh-CN" altLang="en-US"/>
        </a:p>
      </dgm:t>
    </dgm:pt>
    <dgm:pt modelId="{ED2D3156-6E0C-4A16-B68F-A7689A1A7D1D}">
      <dgm:prSet phldrT="[文本]" custT="1"/>
      <dgm:spPr>
        <a:ln>
          <a:solidFill>
            <a:srgbClr val="5C5C5C"/>
          </a:solidFill>
        </a:ln>
      </dgm:spPr>
      <dgm:t>
        <a:bodyPr/>
        <a:lstStyle/>
        <a:p>
          <a:endParaRPr lang="zh-CN" altLang="en-US" sz="800" dirty="0">
            <a:solidFill>
              <a:srgbClr val="8A0200"/>
            </a:solidFill>
          </a:endParaRPr>
        </a:p>
      </dgm:t>
    </dgm:pt>
    <dgm:pt modelId="{EA22F8AE-F122-4970-8C62-EAD49D688E87}" cxnId="{2A4B3BCA-6323-4C9B-BC14-7B240EE6ED2D}" type="parTrans">
      <dgm:prSet/>
      <dgm:spPr/>
      <dgm:t>
        <a:bodyPr/>
        <a:lstStyle/>
        <a:p>
          <a:endParaRPr lang="zh-CN" altLang="en-US"/>
        </a:p>
      </dgm:t>
    </dgm:pt>
    <dgm:pt modelId="{ABA4CA7B-05FF-4DCB-BFEA-75BE18D9025D}" cxnId="{2A4B3BCA-6323-4C9B-BC14-7B240EE6ED2D}" type="sibTrans">
      <dgm:prSet/>
      <dgm:spPr/>
      <dgm:t>
        <a:bodyPr/>
        <a:lstStyle/>
        <a:p>
          <a:endParaRPr lang="zh-CN" altLang="en-US"/>
        </a:p>
      </dgm:t>
    </dgm:pt>
    <dgm:pt modelId="{CBEAA2AB-E7EE-487C-8789-0199156CA649}">
      <dgm:prSet custT="1"/>
      <dgm:spPr>
        <a:ln>
          <a:solidFill>
            <a:srgbClr val="5C5C5C"/>
          </a:solidFill>
        </a:ln>
      </dgm:spPr>
      <dgm:t>
        <a:bodyPr/>
        <a:lstStyle/>
        <a:p>
          <a:r>
            <a:rPr lang="zh-CN" altLang="en-US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添加内容</a:t>
          </a:r>
        </a:p>
      </dgm:t>
    </dgm:pt>
    <dgm:pt modelId="{B6C27BDD-822E-4597-93A4-23C08619C76A}" cxnId="{1D0E1131-B96D-4110-AFF5-B1C3DBE08D54}" type="parTrans">
      <dgm:prSet/>
      <dgm:spPr/>
      <dgm:t>
        <a:bodyPr/>
        <a:lstStyle/>
        <a:p>
          <a:endParaRPr lang="zh-CN" altLang="en-US"/>
        </a:p>
      </dgm:t>
    </dgm:pt>
    <dgm:pt modelId="{E085CF9F-F0E9-4EF6-ADE5-98A1EF5DC8CE}" cxnId="{1D0E1131-B96D-4110-AFF5-B1C3DBE08D54}" type="sibTrans">
      <dgm:prSet/>
      <dgm:spPr/>
      <dgm:t>
        <a:bodyPr/>
        <a:lstStyle/>
        <a:p>
          <a:endParaRPr lang="zh-CN" altLang="en-US"/>
        </a:p>
      </dgm:t>
    </dgm:pt>
    <dgm:pt modelId="{F6D902F8-17A9-46D9-8830-572D18C75F63}">
      <dgm:prSet custT="1"/>
      <dgm:spPr>
        <a:ln>
          <a:solidFill>
            <a:srgbClr val="5C5C5C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b="1" spc="10" baseline="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010FFDB0-9F00-4017-A6A0-002AF49E8AB3}" cxnId="{9F20BDF7-1348-45BB-B0DE-B0589E7BD945}" type="parTrans">
      <dgm:prSet/>
      <dgm:spPr/>
      <dgm:t>
        <a:bodyPr/>
        <a:lstStyle/>
        <a:p>
          <a:endParaRPr lang="zh-CN" altLang="en-US"/>
        </a:p>
      </dgm:t>
    </dgm:pt>
    <dgm:pt modelId="{2171FAC2-3076-438D-BE17-BD3FD8784297}" cxnId="{9F20BDF7-1348-45BB-B0DE-B0589E7BD945}" type="sibTrans">
      <dgm:prSet/>
      <dgm:spPr/>
      <dgm:t>
        <a:bodyPr/>
        <a:lstStyle/>
        <a:p>
          <a:endParaRPr lang="zh-CN" altLang="en-US"/>
        </a:p>
      </dgm:t>
    </dgm:pt>
    <dgm:pt modelId="{9D746E85-ABE5-456F-AF35-A5FE3DD58E5F}">
      <dgm:prSet phldrT="[文本]" custT="1"/>
      <dgm:spPr>
        <a:ln>
          <a:solidFill>
            <a:srgbClr val="5C5C5C"/>
          </a:solidFill>
        </a:ln>
      </dgm:spPr>
      <dgm:t>
        <a:bodyPr/>
        <a:lstStyle/>
        <a:p>
          <a:endParaRPr lang="zh-CN" altLang="en-US" sz="800" dirty="0">
            <a:solidFill>
              <a:srgbClr val="8A0200"/>
            </a:solidFill>
          </a:endParaRPr>
        </a:p>
      </dgm:t>
    </dgm:pt>
    <dgm:pt modelId="{BCFB7782-1484-4DAF-9ADD-097F3EE7D85C}" cxnId="{3CF8DDEB-34ED-447F-BDC3-8C205A1FE16F}" type="parTrans">
      <dgm:prSet/>
      <dgm:spPr/>
      <dgm:t>
        <a:bodyPr/>
        <a:lstStyle/>
        <a:p>
          <a:endParaRPr lang="zh-CN" altLang="en-US"/>
        </a:p>
      </dgm:t>
    </dgm:pt>
    <dgm:pt modelId="{547D835B-FAF4-4DE8-BB0E-A2F92EB38DF9}" cxnId="{3CF8DDEB-34ED-447F-BDC3-8C205A1FE16F}" type="sibTrans">
      <dgm:prSet/>
      <dgm:spPr/>
      <dgm:t>
        <a:bodyPr/>
        <a:lstStyle/>
        <a:p>
          <a:endParaRPr lang="zh-CN" altLang="en-US"/>
        </a:p>
      </dgm:t>
    </dgm:pt>
    <dgm:pt modelId="{66190602-63B2-4ABA-9ABB-E4E01BD76484}">
      <dgm:prSet custT="1"/>
      <dgm:spPr>
        <a:ln>
          <a:solidFill>
            <a:srgbClr val="5C5C5C"/>
          </a:solidFill>
        </a:ln>
      </dgm:spPr>
      <dgm:t>
        <a:bodyPr/>
        <a:lstStyle/>
        <a:p>
          <a:r>
            <a:rPr lang="zh-CN" altLang="en-US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添加内容</a:t>
          </a:r>
        </a:p>
      </dgm:t>
    </dgm:pt>
    <dgm:pt modelId="{9E04D589-4507-430A-A7D2-176798482017}" cxnId="{970EB7DE-746F-483F-8D8E-C8279A6F8846}" type="parTrans">
      <dgm:prSet/>
      <dgm:spPr/>
      <dgm:t>
        <a:bodyPr/>
        <a:lstStyle/>
        <a:p>
          <a:endParaRPr lang="zh-CN" altLang="en-US"/>
        </a:p>
      </dgm:t>
    </dgm:pt>
    <dgm:pt modelId="{441F3ADF-F829-4EAC-A6BA-BDDAA5FE8CD1}" cxnId="{970EB7DE-746F-483F-8D8E-C8279A6F8846}" type="sibTrans">
      <dgm:prSet/>
      <dgm:spPr/>
      <dgm:t>
        <a:bodyPr/>
        <a:lstStyle/>
        <a:p>
          <a:endParaRPr lang="zh-CN" altLang="en-US"/>
        </a:p>
      </dgm:t>
    </dgm:pt>
    <dgm:pt modelId="{04107D35-5B40-4EAF-AB8A-25245AB6B90B}">
      <dgm:prSet custT="1"/>
      <dgm:spPr>
        <a:ln>
          <a:solidFill>
            <a:srgbClr val="5C5C5C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b="1" spc="10" baseline="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78412E05-28C6-4CF7-B510-978C721F2C3D}" cxnId="{632875DA-0204-4840-A7D1-90D82DEB618D}" type="parTrans">
      <dgm:prSet/>
      <dgm:spPr/>
      <dgm:t>
        <a:bodyPr/>
        <a:lstStyle/>
        <a:p>
          <a:endParaRPr lang="zh-CN" altLang="en-US"/>
        </a:p>
      </dgm:t>
    </dgm:pt>
    <dgm:pt modelId="{2B12A54A-23C6-48AC-A628-5902B3709D2F}" cxnId="{632875DA-0204-4840-A7D1-90D82DEB618D}" type="sibTrans">
      <dgm:prSet/>
      <dgm:spPr/>
      <dgm:t>
        <a:bodyPr/>
        <a:lstStyle/>
        <a:p>
          <a:endParaRPr lang="zh-CN" altLang="en-US"/>
        </a:p>
      </dgm:t>
    </dgm:pt>
    <dgm:pt modelId="{3635DDFC-1704-4626-852E-5286B4D26518}">
      <dgm:prSet phldrT="[文本]" custT="1"/>
      <dgm:spPr>
        <a:ln>
          <a:solidFill>
            <a:srgbClr val="5C5C5C"/>
          </a:solidFill>
        </a:ln>
      </dgm:spPr>
      <dgm:t>
        <a:bodyPr/>
        <a:lstStyle/>
        <a:p>
          <a:endParaRPr lang="zh-CN" altLang="en-US" sz="800" dirty="0">
            <a:solidFill>
              <a:srgbClr val="8A0200"/>
            </a:solidFill>
          </a:endParaRPr>
        </a:p>
      </dgm:t>
    </dgm:pt>
    <dgm:pt modelId="{11683339-F50D-464B-9789-4B7D1FEA028E}" cxnId="{37F727D3-CA9C-4AED-8C14-C629540D19F5}" type="parTrans">
      <dgm:prSet/>
      <dgm:spPr/>
      <dgm:t>
        <a:bodyPr/>
        <a:lstStyle/>
        <a:p>
          <a:endParaRPr lang="zh-CN" altLang="en-US"/>
        </a:p>
      </dgm:t>
    </dgm:pt>
    <dgm:pt modelId="{EB5BB2F5-77B1-4BB4-87F5-67D5A858B84C}" cxnId="{37F727D3-CA9C-4AED-8C14-C629540D19F5}" type="sibTrans">
      <dgm:prSet/>
      <dgm:spPr/>
      <dgm:t>
        <a:bodyPr/>
        <a:lstStyle/>
        <a:p>
          <a:endParaRPr lang="zh-CN" altLang="en-US"/>
        </a:p>
      </dgm:t>
    </dgm:pt>
    <dgm:pt modelId="{0C67F0E4-6231-4B7C-B663-847F6A33FA24}" type="pres">
      <dgm:prSet presAssocID="{01B9FF71-ED84-4CB3-B88D-9B7A513474B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7B39CED-C807-49CA-AA98-1E63DFED66FE}" type="pres">
      <dgm:prSet presAssocID="{01B9FF71-ED84-4CB3-B88D-9B7A513474B2}" presName="children" presStyleCnt="0"/>
      <dgm:spPr/>
    </dgm:pt>
    <dgm:pt modelId="{5FCCDF64-1BE2-4C3B-951A-DE1D943E2BED}" type="pres">
      <dgm:prSet presAssocID="{01B9FF71-ED84-4CB3-B88D-9B7A513474B2}" presName="child1group" presStyleCnt="0"/>
      <dgm:spPr/>
    </dgm:pt>
    <dgm:pt modelId="{CB6ED897-BA72-46D1-B768-9B451C352614}" type="pres">
      <dgm:prSet presAssocID="{01B9FF71-ED84-4CB3-B88D-9B7A513474B2}" presName="child1" presStyleLbl="bgAcc1" presStyleIdx="0" presStyleCnt="4"/>
      <dgm:spPr/>
    </dgm:pt>
    <dgm:pt modelId="{369F63E2-DE9F-4573-8D18-12CB748C23FE}" type="pres">
      <dgm:prSet presAssocID="{01B9FF71-ED84-4CB3-B88D-9B7A513474B2}" presName="child1Text" presStyleLbl="bgAcc1" presStyleIdx="0" presStyleCnt="4">
        <dgm:presLayoutVars>
          <dgm:bulletEnabled val="1"/>
        </dgm:presLayoutVars>
      </dgm:prSet>
      <dgm:spPr/>
    </dgm:pt>
    <dgm:pt modelId="{3A6E0B35-4EBD-47A8-BB3A-8AEECA884A00}" type="pres">
      <dgm:prSet presAssocID="{01B9FF71-ED84-4CB3-B88D-9B7A513474B2}" presName="child2group" presStyleCnt="0"/>
      <dgm:spPr/>
    </dgm:pt>
    <dgm:pt modelId="{7D94316D-6B7C-4757-B8B7-716E3B96E523}" type="pres">
      <dgm:prSet presAssocID="{01B9FF71-ED84-4CB3-B88D-9B7A513474B2}" presName="child2" presStyleLbl="bgAcc1" presStyleIdx="1" presStyleCnt="4"/>
      <dgm:spPr/>
    </dgm:pt>
    <dgm:pt modelId="{5CDB2A9D-D346-4B35-93DF-7E06E7624793}" type="pres">
      <dgm:prSet presAssocID="{01B9FF71-ED84-4CB3-B88D-9B7A513474B2}" presName="child2Text" presStyleLbl="bgAcc1" presStyleIdx="1" presStyleCnt="4">
        <dgm:presLayoutVars>
          <dgm:bulletEnabled val="1"/>
        </dgm:presLayoutVars>
      </dgm:prSet>
      <dgm:spPr/>
    </dgm:pt>
    <dgm:pt modelId="{59E4766E-59F5-46AA-8B70-B1934EA82482}" type="pres">
      <dgm:prSet presAssocID="{01B9FF71-ED84-4CB3-B88D-9B7A513474B2}" presName="child3group" presStyleCnt="0"/>
      <dgm:spPr/>
    </dgm:pt>
    <dgm:pt modelId="{87C1AB61-91C3-46CF-BC4A-51A9EF6CDB51}" type="pres">
      <dgm:prSet presAssocID="{01B9FF71-ED84-4CB3-B88D-9B7A513474B2}" presName="child3" presStyleLbl="bgAcc1" presStyleIdx="2" presStyleCnt="4"/>
      <dgm:spPr/>
    </dgm:pt>
    <dgm:pt modelId="{8CCD2E5E-03DA-4D0B-BDDE-9F0FCCF433EA}" type="pres">
      <dgm:prSet presAssocID="{01B9FF71-ED84-4CB3-B88D-9B7A513474B2}" presName="child3Text" presStyleLbl="bgAcc1" presStyleIdx="2" presStyleCnt="4">
        <dgm:presLayoutVars>
          <dgm:bulletEnabled val="1"/>
        </dgm:presLayoutVars>
      </dgm:prSet>
      <dgm:spPr/>
    </dgm:pt>
    <dgm:pt modelId="{6FDDC27B-CAB7-43E4-927C-0835F0E26AC4}" type="pres">
      <dgm:prSet presAssocID="{01B9FF71-ED84-4CB3-B88D-9B7A513474B2}" presName="child4group" presStyleCnt="0"/>
      <dgm:spPr/>
    </dgm:pt>
    <dgm:pt modelId="{0CB6A097-8455-4FB5-B048-42278F1D8199}" type="pres">
      <dgm:prSet presAssocID="{01B9FF71-ED84-4CB3-B88D-9B7A513474B2}" presName="child4" presStyleLbl="bgAcc1" presStyleIdx="3" presStyleCnt="4"/>
      <dgm:spPr/>
    </dgm:pt>
    <dgm:pt modelId="{D4B24855-A4ED-447E-BD49-C0C5A248A654}" type="pres">
      <dgm:prSet presAssocID="{01B9FF71-ED84-4CB3-B88D-9B7A513474B2}" presName="child4Text" presStyleLbl="bgAcc1" presStyleIdx="3" presStyleCnt="4">
        <dgm:presLayoutVars>
          <dgm:bulletEnabled val="1"/>
        </dgm:presLayoutVars>
      </dgm:prSet>
      <dgm:spPr/>
    </dgm:pt>
    <dgm:pt modelId="{07FEE29D-44B2-4004-B09B-094EEE45F5FE}" type="pres">
      <dgm:prSet presAssocID="{01B9FF71-ED84-4CB3-B88D-9B7A513474B2}" presName="childPlaceholder" presStyleCnt="0"/>
      <dgm:spPr/>
    </dgm:pt>
    <dgm:pt modelId="{B3C425D2-E119-4C0E-8546-F38C6DC5A1F0}" type="pres">
      <dgm:prSet presAssocID="{01B9FF71-ED84-4CB3-B88D-9B7A513474B2}" presName="circle" presStyleCnt="0"/>
      <dgm:spPr/>
    </dgm:pt>
    <dgm:pt modelId="{801DC670-6713-4145-8934-5D4DBC9D4454}" type="pres">
      <dgm:prSet presAssocID="{01B9FF71-ED84-4CB3-B88D-9B7A513474B2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BFF11DB9-2E55-4C57-AFFF-06E0251BCE7C}" type="pres">
      <dgm:prSet presAssocID="{01B9FF71-ED84-4CB3-B88D-9B7A513474B2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1B73589-60EA-4ED3-A780-51439EEA74FB}" type="pres">
      <dgm:prSet presAssocID="{01B9FF71-ED84-4CB3-B88D-9B7A513474B2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FC4EA25-59C1-4E00-B1BF-0719AA0AD407}" type="pres">
      <dgm:prSet presAssocID="{01B9FF71-ED84-4CB3-B88D-9B7A513474B2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389A4958-A661-4ED8-9ECC-8E9AB76D6BFB}" type="pres">
      <dgm:prSet presAssocID="{01B9FF71-ED84-4CB3-B88D-9B7A513474B2}" presName="quadrantPlaceholder" presStyleCnt="0"/>
      <dgm:spPr/>
    </dgm:pt>
    <dgm:pt modelId="{03D03A18-B22B-4FC8-B85B-1CA6FCC408E5}" type="pres">
      <dgm:prSet presAssocID="{01B9FF71-ED84-4CB3-B88D-9B7A513474B2}" presName="center1" presStyleLbl="fgShp" presStyleIdx="0" presStyleCnt="2"/>
      <dgm:spPr>
        <a:solidFill>
          <a:schemeClr val="bg1"/>
        </a:solidFill>
        <a:ln>
          <a:noFill/>
        </a:ln>
      </dgm:spPr>
    </dgm:pt>
    <dgm:pt modelId="{6D549ED2-8477-4876-8184-134190060446}" type="pres">
      <dgm:prSet presAssocID="{01B9FF71-ED84-4CB3-B88D-9B7A513474B2}" presName="center2" presStyleLbl="fgShp" presStyleIdx="1" presStyleCnt="2"/>
      <dgm:spPr>
        <a:solidFill>
          <a:schemeClr val="bg1"/>
        </a:solidFill>
        <a:ln>
          <a:noFill/>
        </a:ln>
      </dgm:spPr>
    </dgm:pt>
  </dgm:ptLst>
  <dgm:cxnLst>
    <dgm:cxn modelId="{ECEF7F00-22A8-4296-8BF2-07213F5C06ED}" type="presOf" srcId="{3640BC68-9645-4F08-8FD5-A053145671BF}" destId="{8CCD2E5E-03DA-4D0B-BDDE-9F0FCCF433EA}" srcOrd="1" destOrd="2" presId="urn:microsoft.com/office/officeart/2005/8/layout/cycle4"/>
    <dgm:cxn modelId="{C29E4308-47CB-450A-A7A0-42B4FC498138}" type="presOf" srcId="{D79277FE-023B-4378-BE88-977C92E089AE}" destId="{87C1AB61-91C3-46CF-BC4A-51A9EF6CDB51}" srcOrd="0" destOrd="0" presId="urn:microsoft.com/office/officeart/2005/8/layout/cycle4"/>
    <dgm:cxn modelId="{C79DDC08-3453-4353-A3C3-8690E024CF35}" type="presOf" srcId="{B2937C1E-814B-4D36-B4E1-5DFC1E50875F}" destId="{87C1AB61-91C3-46CF-BC4A-51A9EF6CDB51}" srcOrd="0" destOrd="1" presId="urn:microsoft.com/office/officeart/2005/8/layout/cycle4"/>
    <dgm:cxn modelId="{8A843F13-9A78-4F93-8BCC-6F0DE71BDEC9}" srcId="{01B9FF71-ED84-4CB3-B88D-9B7A513474B2}" destId="{4F9524C5-4D17-4521-A71E-B0521B03F1D8}" srcOrd="0" destOrd="0" parTransId="{E929F071-14A2-415D-A68C-7063C66299E8}" sibTransId="{E5A131F2-0CB6-454A-94A3-4F8122DC4A15}"/>
    <dgm:cxn modelId="{A6E22114-5D81-479F-A0A5-6A48976EDCCB}" type="presOf" srcId="{EF1F4883-E166-4093-B190-12F91C7C5794}" destId="{369F63E2-DE9F-4573-8D18-12CB748C23FE}" srcOrd="1" destOrd="2" presId="urn:microsoft.com/office/officeart/2005/8/layout/cycle4"/>
    <dgm:cxn modelId="{76330F19-0567-484F-B4EB-C1249ACAB6F5}" type="presOf" srcId="{3918A220-CD0F-42F0-BFD2-5E2A6537ABEB}" destId="{0CB6A097-8455-4FB5-B048-42278F1D8199}" srcOrd="0" destOrd="0" presId="urn:microsoft.com/office/officeart/2005/8/layout/cycle4"/>
    <dgm:cxn modelId="{015AF11B-661B-4E8B-B031-3D6927AF4974}" type="presOf" srcId="{66190602-63B2-4ABA-9ABB-E4E01BD76484}" destId="{0CB6A097-8455-4FB5-B048-42278F1D8199}" srcOrd="0" destOrd="1" presId="urn:microsoft.com/office/officeart/2005/8/layout/cycle4"/>
    <dgm:cxn modelId="{F11BF11D-D331-4A69-89FC-3B2133BEF91A}" type="presOf" srcId="{CBEAA2AB-E7EE-487C-8789-0199156CA649}" destId="{7D94316D-6B7C-4757-B8B7-716E3B96E523}" srcOrd="0" destOrd="1" presId="urn:microsoft.com/office/officeart/2005/8/layout/cycle4"/>
    <dgm:cxn modelId="{C1D9DF24-CAB2-4703-9C5D-6D4FB16F9D17}" srcId="{4F9524C5-4D17-4521-A71E-B0521B03F1D8}" destId="{EF1F4883-E166-4093-B190-12F91C7C5794}" srcOrd="2" destOrd="0" parTransId="{8554AB9C-85F1-4680-A4D4-30EF247119BC}" sibTransId="{285E42BF-D106-46D8-8511-4881C51958D6}"/>
    <dgm:cxn modelId="{C2464828-B944-44D3-8CBC-94A87BB13FA3}" type="presOf" srcId="{66190602-63B2-4ABA-9ABB-E4E01BD76484}" destId="{D4B24855-A4ED-447E-BD49-C0C5A248A654}" srcOrd="1" destOrd="1" presId="urn:microsoft.com/office/officeart/2005/8/layout/cycle4"/>
    <dgm:cxn modelId="{F247C62E-2507-4D3C-9232-19950A2411BD}" srcId="{1C0C074A-0867-46AE-BAAD-DF9721ACA11D}" destId="{3918A220-CD0F-42F0-BFD2-5E2A6537ABEB}" srcOrd="0" destOrd="0" parTransId="{88C0E947-3832-40F3-B493-F3ACF97E25A4}" sibTransId="{01FA8F30-138A-4C80-A474-65FF3725C0A2}"/>
    <dgm:cxn modelId="{1D0E1131-B96D-4110-AFF5-B1C3DBE08D54}" srcId="{670F9126-9F4F-4111-8430-860B6A110434}" destId="{CBEAA2AB-E7EE-487C-8789-0199156CA649}" srcOrd="1" destOrd="0" parTransId="{B6C27BDD-822E-4597-93A4-23C08619C76A}" sibTransId="{E085CF9F-F0E9-4EF6-ADE5-98A1EF5DC8CE}"/>
    <dgm:cxn modelId="{AE191F34-21A2-426A-9B8B-EC452B1A294B}" type="presOf" srcId="{670F9126-9F4F-4111-8430-860B6A110434}" destId="{BFF11DB9-2E55-4C57-AFFF-06E0251BCE7C}" srcOrd="0" destOrd="0" presId="urn:microsoft.com/office/officeart/2005/8/layout/cycle4"/>
    <dgm:cxn modelId="{D59D5739-3C49-4F60-9B32-2BA9A0EA9904}" type="presOf" srcId="{9702BA1D-4DF6-4DB9-9C23-09DE10B2F3F7}" destId="{CB6ED897-BA72-46D1-B768-9B451C352614}" srcOrd="0" destOrd="0" presId="urn:microsoft.com/office/officeart/2005/8/layout/cycle4"/>
    <dgm:cxn modelId="{469CC73A-B56E-4E54-A242-1D4E1F242BE2}" srcId="{4F9524C5-4D17-4521-A71E-B0521B03F1D8}" destId="{C677B6AF-638D-4690-8B1F-C85F66BE2838}" srcOrd="1" destOrd="0" parTransId="{FC947AED-985C-46F2-8F96-637E5627F7EF}" sibTransId="{5085AE10-10B2-4EA3-AC7C-3E834F697B6D}"/>
    <dgm:cxn modelId="{EAAD0E3B-B683-4FAC-8B45-AB4C3194A9C4}" type="presOf" srcId="{ED2D3156-6E0C-4A16-B68F-A7689A1A7D1D}" destId="{7D94316D-6B7C-4757-B8B7-716E3B96E523}" srcOrd="0" destOrd="0" presId="urn:microsoft.com/office/officeart/2005/8/layout/cycle4"/>
    <dgm:cxn modelId="{237A4E3E-E7EF-4BDC-A9F0-96EEEE78F7AC}" srcId="{01B9FF71-ED84-4CB3-B88D-9B7A513474B2}" destId="{670F9126-9F4F-4111-8430-860B6A110434}" srcOrd="1" destOrd="0" parTransId="{C293B7AC-3FAC-4F80-B2EA-E6AAFA53E6CA}" sibTransId="{88255BA1-0295-4040-9AC5-085E69204A6D}"/>
    <dgm:cxn modelId="{BAC40F40-9710-4D46-95D8-52A8800BC036}" type="presOf" srcId="{EF1F4883-E166-4093-B190-12F91C7C5794}" destId="{CB6ED897-BA72-46D1-B768-9B451C352614}" srcOrd="0" destOrd="2" presId="urn:microsoft.com/office/officeart/2005/8/layout/cycle4"/>
    <dgm:cxn modelId="{CD73DE5E-7668-4C69-B528-5EEAF58A1CD3}" type="presOf" srcId="{D79277FE-023B-4378-BE88-977C92E089AE}" destId="{8CCD2E5E-03DA-4D0B-BDDE-9F0FCCF433EA}" srcOrd="1" destOrd="0" presId="urn:microsoft.com/office/officeart/2005/8/layout/cycle4"/>
    <dgm:cxn modelId="{C66DCF60-4E8C-47AC-9D95-7F5B811BA5C7}" type="presOf" srcId="{3635DDFC-1704-4626-852E-5286B4D26518}" destId="{D4B24855-A4ED-447E-BD49-C0C5A248A654}" srcOrd="1" destOrd="3" presId="urn:microsoft.com/office/officeart/2005/8/layout/cycle4"/>
    <dgm:cxn modelId="{87F25061-4D81-47DC-86BC-086208FC37C6}" type="presOf" srcId="{9D746E85-ABE5-456F-AF35-A5FE3DD58E5F}" destId="{5CDB2A9D-D346-4B35-93DF-7E06E7624793}" srcOrd="1" destOrd="3" presId="urn:microsoft.com/office/officeart/2005/8/layout/cycle4"/>
    <dgm:cxn modelId="{2410DA64-D676-4E4C-8287-4E97381D9604}" type="presOf" srcId="{1C0C074A-0867-46AE-BAAD-DF9721ACA11D}" destId="{1FC4EA25-59C1-4E00-B1BF-0719AA0AD407}" srcOrd="0" destOrd="0" presId="urn:microsoft.com/office/officeart/2005/8/layout/cycle4"/>
    <dgm:cxn modelId="{60720E47-6434-492E-8428-80979994B3E8}" type="presOf" srcId="{ED2D3156-6E0C-4A16-B68F-A7689A1A7D1D}" destId="{5CDB2A9D-D346-4B35-93DF-7E06E7624793}" srcOrd="1" destOrd="0" presId="urn:microsoft.com/office/officeart/2005/8/layout/cycle4"/>
    <dgm:cxn modelId="{8ABB9E56-E1A2-4023-BF81-97A2A06304C6}" type="presOf" srcId="{01B9FF71-ED84-4CB3-B88D-9B7A513474B2}" destId="{0C67F0E4-6231-4B7C-B663-847F6A33FA24}" srcOrd="0" destOrd="0" presId="urn:microsoft.com/office/officeart/2005/8/layout/cycle4"/>
    <dgm:cxn modelId="{AC84177B-C846-4393-A57A-B5DB25BEB002}" type="presOf" srcId="{4F9524C5-4D17-4521-A71E-B0521B03F1D8}" destId="{801DC670-6713-4145-8934-5D4DBC9D4454}" srcOrd="0" destOrd="0" presId="urn:microsoft.com/office/officeart/2005/8/layout/cycle4"/>
    <dgm:cxn modelId="{2B61ED90-7C5C-4CE4-B0A8-6BBC76869D55}" type="presOf" srcId="{C677B6AF-638D-4690-8B1F-C85F66BE2838}" destId="{369F63E2-DE9F-4573-8D18-12CB748C23FE}" srcOrd="1" destOrd="1" presId="urn:microsoft.com/office/officeart/2005/8/layout/cycle4"/>
    <dgm:cxn modelId="{2F379196-4F2B-491F-B3A7-66C14E1966D4}" type="presOf" srcId="{3918A220-CD0F-42F0-BFD2-5E2A6537ABEB}" destId="{D4B24855-A4ED-447E-BD49-C0C5A248A654}" srcOrd="1" destOrd="0" presId="urn:microsoft.com/office/officeart/2005/8/layout/cycle4"/>
    <dgm:cxn modelId="{F6FECFA0-E4A0-4C06-9634-ED8EEA751560}" srcId="{01B9FF71-ED84-4CB3-B88D-9B7A513474B2}" destId="{1C0C074A-0867-46AE-BAAD-DF9721ACA11D}" srcOrd="3" destOrd="0" parTransId="{202C5093-DCEC-4F27-BAEB-B4E887731D1E}" sibTransId="{610E0DD0-63F5-4E60-968B-FF9C1C8ED6A8}"/>
    <dgm:cxn modelId="{970449A3-0CAF-4938-BD01-AFB63198E113}" srcId="{F38329E6-B2B6-4B75-B1A8-CD600E1B52E8}" destId="{B2937C1E-814B-4D36-B4E1-5DFC1E50875F}" srcOrd="1" destOrd="0" parTransId="{8B707517-C4D0-4DA1-B62B-3EFB7491E7F8}" sibTransId="{4A39603C-479A-4D96-8285-6C561CF93298}"/>
    <dgm:cxn modelId="{5A7856A7-4832-49E4-8FBF-B5CAC95BD51D}" type="presOf" srcId="{C677B6AF-638D-4690-8B1F-C85F66BE2838}" destId="{CB6ED897-BA72-46D1-B768-9B451C352614}" srcOrd="0" destOrd="1" presId="urn:microsoft.com/office/officeart/2005/8/layout/cycle4"/>
    <dgm:cxn modelId="{5EDEF0AC-9440-464A-8F5B-F6FD5BAF24FC}" type="presOf" srcId="{F6D902F8-17A9-46D9-8830-572D18C75F63}" destId="{7D94316D-6B7C-4757-B8B7-716E3B96E523}" srcOrd="0" destOrd="2" presId="urn:microsoft.com/office/officeart/2005/8/layout/cycle4"/>
    <dgm:cxn modelId="{7548AFB2-3D15-433B-A4D9-5D44AAD297D2}" srcId="{4F9524C5-4D17-4521-A71E-B0521B03F1D8}" destId="{9702BA1D-4DF6-4DB9-9C23-09DE10B2F3F7}" srcOrd="0" destOrd="0" parTransId="{344EECAF-7C18-4A55-A7F5-9CAAB9C59E06}" sibTransId="{BE92EECF-35DD-443E-BE47-526440954AAA}"/>
    <dgm:cxn modelId="{4DAE5CC0-29BF-4DE6-A3AA-2778C2F2A66D}" type="presOf" srcId="{9702BA1D-4DF6-4DB9-9C23-09DE10B2F3F7}" destId="{369F63E2-DE9F-4573-8D18-12CB748C23FE}" srcOrd="1" destOrd="0" presId="urn:microsoft.com/office/officeart/2005/8/layout/cycle4"/>
    <dgm:cxn modelId="{40445EC2-709C-4B6E-9113-518CFF1AA7EA}" type="presOf" srcId="{CBEAA2AB-E7EE-487C-8789-0199156CA649}" destId="{5CDB2A9D-D346-4B35-93DF-7E06E7624793}" srcOrd="1" destOrd="1" presId="urn:microsoft.com/office/officeart/2005/8/layout/cycle4"/>
    <dgm:cxn modelId="{D40627C8-6A1A-4199-AD03-392CE3B8F01C}" type="presOf" srcId="{9D746E85-ABE5-456F-AF35-A5FE3DD58E5F}" destId="{7D94316D-6B7C-4757-B8B7-716E3B96E523}" srcOrd="0" destOrd="3" presId="urn:microsoft.com/office/officeart/2005/8/layout/cycle4"/>
    <dgm:cxn modelId="{2A4B3BCA-6323-4C9B-BC14-7B240EE6ED2D}" srcId="{670F9126-9F4F-4111-8430-860B6A110434}" destId="{ED2D3156-6E0C-4A16-B68F-A7689A1A7D1D}" srcOrd="0" destOrd="0" parTransId="{EA22F8AE-F122-4970-8C62-EAD49D688E87}" sibTransId="{ABA4CA7B-05FF-4DCB-BFEA-75BE18D9025D}"/>
    <dgm:cxn modelId="{27DF79CF-4C53-49B3-96CA-CBE658D18278}" type="presOf" srcId="{04107D35-5B40-4EAF-AB8A-25245AB6B90B}" destId="{D4B24855-A4ED-447E-BD49-C0C5A248A654}" srcOrd="1" destOrd="2" presId="urn:microsoft.com/office/officeart/2005/8/layout/cycle4"/>
    <dgm:cxn modelId="{D7FCC1D1-0B2B-4F6B-A5A9-E768EE5DD53B}" type="presOf" srcId="{3635DDFC-1704-4626-852E-5286B4D26518}" destId="{0CB6A097-8455-4FB5-B048-42278F1D8199}" srcOrd="0" destOrd="3" presId="urn:microsoft.com/office/officeart/2005/8/layout/cycle4"/>
    <dgm:cxn modelId="{37F727D3-CA9C-4AED-8C14-C629540D19F5}" srcId="{1C0C074A-0867-46AE-BAAD-DF9721ACA11D}" destId="{3635DDFC-1704-4626-852E-5286B4D26518}" srcOrd="3" destOrd="0" parTransId="{11683339-F50D-464B-9789-4B7D1FEA028E}" sibTransId="{EB5BB2F5-77B1-4BB4-87F5-67D5A858B84C}"/>
    <dgm:cxn modelId="{632875DA-0204-4840-A7D1-90D82DEB618D}" srcId="{1C0C074A-0867-46AE-BAAD-DF9721ACA11D}" destId="{04107D35-5B40-4EAF-AB8A-25245AB6B90B}" srcOrd="2" destOrd="0" parTransId="{78412E05-28C6-4CF7-B510-978C721F2C3D}" sibTransId="{2B12A54A-23C6-48AC-A628-5902B3709D2F}"/>
    <dgm:cxn modelId="{EEB043DC-FD1D-4596-B59D-BB1512FBB40D}" srcId="{F38329E6-B2B6-4B75-B1A8-CD600E1B52E8}" destId="{3640BC68-9645-4F08-8FD5-A053145671BF}" srcOrd="2" destOrd="0" parTransId="{CF272769-D402-44E1-8C9C-1EE915F1DD94}" sibTransId="{3B51650B-E54F-403B-9A32-892D18692A2F}"/>
    <dgm:cxn modelId="{970EB7DE-746F-483F-8D8E-C8279A6F8846}" srcId="{1C0C074A-0867-46AE-BAAD-DF9721ACA11D}" destId="{66190602-63B2-4ABA-9ABB-E4E01BD76484}" srcOrd="1" destOrd="0" parTransId="{9E04D589-4507-430A-A7D2-176798482017}" sibTransId="{441F3ADF-F829-4EAC-A6BA-BDDAA5FE8CD1}"/>
    <dgm:cxn modelId="{7A9077E1-3AC0-42C9-82B9-8CAB526E67B9}" type="presOf" srcId="{3640BC68-9645-4F08-8FD5-A053145671BF}" destId="{87C1AB61-91C3-46CF-BC4A-51A9EF6CDB51}" srcOrd="0" destOrd="2" presId="urn:microsoft.com/office/officeart/2005/8/layout/cycle4"/>
    <dgm:cxn modelId="{9AF1BEE1-54D9-4807-95EC-EDDFD31112CA}" type="presOf" srcId="{B2937C1E-814B-4D36-B4E1-5DFC1E50875F}" destId="{8CCD2E5E-03DA-4D0B-BDDE-9F0FCCF433EA}" srcOrd="1" destOrd="1" presId="urn:microsoft.com/office/officeart/2005/8/layout/cycle4"/>
    <dgm:cxn modelId="{B86908E4-F749-4E04-9755-3C9528B1DD1A}" type="presOf" srcId="{F38329E6-B2B6-4B75-B1A8-CD600E1B52E8}" destId="{61B73589-60EA-4ED3-A780-51439EEA74FB}" srcOrd="0" destOrd="0" presId="urn:microsoft.com/office/officeart/2005/8/layout/cycle4"/>
    <dgm:cxn modelId="{B0268BE8-0A29-48C4-8F5E-9D3424A9DB48}" srcId="{F38329E6-B2B6-4B75-B1A8-CD600E1B52E8}" destId="{D79277FE-023B-4378-BE88-977C92E089AE}" srcOrd="0" destOrd="0" parTransId="{32C2F9F6-598C-4442-9A88-7E36B067C320}" sibTransId="{F94C15A1-FE0E-481D-85DF-0AC4CC06F0C6}"/>
    <dgm:cxn modelId="{3CF8DDEB-34ED-447F-BDC3-8C205A1FE16F}" srcId="{670F9126-9F4F-4111-8430-860B6A110434}" destId="{9D746E85-ABE5-456F-AF35-A5FE3DD58E5F}" srcOrd="3" destOrd="0" parTransId="{BCFB7782-1484-4DAF-9ADD-097F3EE7D85C}" sibTransId="{547D835B-FAF4-4DE8-BB0E-A2F92EB38DF9}"/>
    <dgm:cxn modelId="{4C4257ED-AD82-44A5-A806-5F39DD534456}" type="presOf" srcId="{F6D902F8-17A9-46D9-8830-572D18C75F63}" destId="{5CDB2A9D-D346-4B35-93DF-7E06E7624793}" srcOrd="1" destOrd="2" presId="urn:microsoft.com/office/officeart/2005/8/layout/cycle4"/>
    <dgm:cxn modelId="{357412EF-D66F-4438-8F2D-6974BF5FFC5F}" srcId="{01B9FF71-ED84-4CB3-B88D-9B7A513474B2}" destId="{F38329E6-B2B6-4B75-B1A8-CD600E1B52E8}" srcOrd="2" destOrd="0" parTransId="{D38134CB-4330-4DDE-BDDD-14432F60BA83}" sibTransId="{02741B52-93C7-410B-9B16-6E4367B96146}"/>
    <dgm:cxn modelId="{9F20BDF7-1348-45BB-B0DE-B0589E7BD945}" srcId="{670F9126-9F4F-4111-8430-860B6A110434}" destId="{F6D902F8-17A9-46D9-8830-572D18C75F63}" srcOrd="2" destOrd="0" parTransId="{010FFDB0-9F00-4017-A6A0-002AF49E8AB3}" sibTransId="{2171FAC2-3076-438D-BE17-BD3FD8784297}"/>
    <dgm:cxn modelId="{031552FC-3C4B-4741-A611-63FE37BB3301}" type="presOf" srcId="{04107D35-5B40-4EAF-AB8A-25245AB6B90B}" destId="{0CB6A097-8455-4FB5-B048-42278F1D8199}" srcOrd="0" destOrd="2" presId="urn:microsoft.com/office/officeart/2005/8/layout/cycle4"/>
    <dgm:cxn modelId="{1B565C40-5C43-4517-89AA-F820E2830CA9}" type="presParOf" srcId="{0C67F0E4-6231-4B7C-B663-847F6A33FA24}" destId="{A7B39CED-C807-49CA-AA98-1E63DFED66FE}" srcOrd="0" destOrd="0" presId="urn:microsoft.com/office/officeart/2005/8/layout/cycle4"/>
    <dgm:cxn modelId="{9998AA03-D3D0-47BF-B0F9-7D32F3E3A8EA}" type="presParOf" srcId="{A7B39CED-C807-49CA-AA98-1E63DFED66FE}" destId="{5FCCDF64-1BE2-4C3B-951A-DE1D943E2BED}" srcOrd="0" destOrd="0" presId="urn:microsoft.com/office/officeart/2005/8/layout/cycle4"/>
    <dgm:cxn modelId="{11F419FB-2335-4A69-B0AE-4A5B9AD9BEB0}" type="presParOf" srcId="{5FCCDF64-1BE2-4C3B-951A-DE1D943E2BED}" destId="{CB6ED897-BA72-46D1-B768-9B451C352614}" srcOrd="0" destOrd="0" presId="urn:microsoft.com/office/officeart/2005/8/layout/cycle4"/>
    <dgm:cxn modelId="{3ACEE58C-1DEB-4573-B0DB-A62C7485E11E}" type="presParOf" srcId="{5FCCDF64-1BE2-4C3B-951A-DE1D943E2BED}" destId="{369F63E2-DE9F-4573-8D18-12CB748C23FE}" srcOrd="1" destOrd="0" presId="urn:microsoft.com/office/officeart/2005/8/layout/cycle4"/>
    <dgm:cxn modelId="{44B47F5B-6D6C-4291-9C68-83AE8D2A0226}" type="presParOf" srcId="{A7B39CED-C807-49CA-AA98-1E63DFED66FE}" destId="{3A6E0B35-4EBD-47A8-BB3A-8AEECA884A00}" srcOrd="1" destOrd="0" presId="urn:microsoft.com/office/officeart/2005/8/layout/cycle4"/>
    <dgm:cxn modelId="{B9114D2A-438D-4AFD-8B94-322B0420DA4E}" type="presParOf" srcId="{3A6E0B35-4EBD-47A8-BB3A-8AEECA884A00}" destId="{7D94316D-6B7C-4757-B8B7-716E3B96E523}" srcOrd="0" destOrd="0" presId="urn:microsoft.com/office/officeart/2005/8/layout/cycle4"/>
    <dgm:cxn modelId="{539D87DE-9735-4736-BF42-AD3D5F2771DB}" type="presParOf" srcId="{3A6E0B35-4EBD-47A8-BB3A-8AEECA884A00}" destId="{5CDB2A9D-D346-4B35-93DF-7E06E7624793}" srcOrd="1" destOrd="0" presId="urn:microsoft.com/office/officeart/2005/8/layout/cycle4"/>
    <dgm:cxn modelId="{413E145A-3AEE-4A80-BCA0-0021634AD327}" type="presParOf" srcId="{A7B39CED-C807-49CA-AA98-1E63DFED66FE}" destId="{59E4766E-59F5-46AA-8B70-B1934EA82482}" srcOrd="2" destOrd="0" presId="urn:microsoft.com/office/officeart/2005/8/layout/cycle4"/>
    <dgm:cxn modelId="{05729A43-327A-42B5-B10B-1454EEA5C7D8}" type="presParOf" srcId="{59E4766E-59F5-46AA-8B70-B1934EA82482}" destId="{87C1AB61-91C3-46CF-BC4A-51A9EF6CDB51}" srcOrd="0" destOrd="0" presId="urn:microsoft.com/office/officeart/2005/8/layout/cycle4"/>
    <dgm:cxn modelId="{71103184-1532-49C1-B406-63D6DF8F7490}" type="presParOf" srcId="{59E4766E-59F5-46AA-8B70-B1934EA82482}" destId="{8CCD2E5E-03DA-4D0B-BDDE-9F0FCCF433EA}" srcOrd="1" destOrd="0" presId="urn:microsoft.com/office/officeart/2005/8/layout/cycle4"/>
    <dgm:cxn modelId="{AC77B2CE-0336-4903-A2FC-5B592874EE1A}" type="presParOf" srcId="{A7B39CED-C807-49CA-AA98-1E63DFED66FE}" destId="{6FDDC27B-CAB7-43E4-927C-0835F0E26AC4}" srcOrd="3" destOrd="0" presId="urn:microsoft.com/office/officeart/2005/8/layout/cycle4"/>
    <dgm:cxn modelId="{60AF1498-5BF2-413F-8110-53F1039316EB}" type="presParOf" srcId="{6FDDC27B-CAB7-43E4-927C-0835F0E26AC4}" destId="{0CB6A097-8455-4FB5-B048-42278F1D8199}" srcOrd="0" destOrd="0" presId="urn:microsoft.com/office/officeart/2005/8/layout/cycle4"/>
    <dgm:cxn modelId="{7BEE8E18-FDAC-49D3-93D0-11254D159774}" type="presParOf" srcId="{6FDDC27B-CAB7-43E4-927C-0835F0E26AC4}" destId="{D4B24855-A4ED-447E-BD49-C0C5A248A654}" srcOrd="1" destOrd="0" presId="urn:microsoft.com/office/officeart/2005/8/layout/cycle4"/>
    <dgm:cxn modelId="{CBC51A13-F8D5-4A66-BD54-E607A6AB7608}" type="presParOf" srcId="{A7B39CED-C807-49CA-AA98-1E63DFED66FE}" destId="{07FEE29D-44B2-4004-B09B-094EEE45F5FE}" srcOrd="4" destOrd="0" presId="urn:microsoft.com/office/officeart/2005/8/layout/cycle4"/>
    <dgm:cxn modelId="{E0A44166-55A1-4EF1-AB78-88344A6BA076}" type="presParOf" srcId="{0C67F0E4-6231-4B7C-B663-847F6A33FA24}" destId="{B3C425D2-E119-4C0E-8546-F38C6DC5A1F0}" srcOrd="1" destOrd="0" presId="urn:microsoft.com/office/officeart/2005/8/layout/cycle4"/>
    <dgm:cxn modelId="{9DD288F1-6A70-4C1C-87BD-6C7B4A33F3DB}" type="presParOf" srcId="{B3C425D2-E119-4C0E-8546-F38C6DC5A1F0}" destId="{801DC670-6713-4145-8934-5D4DBC9D4454}" srcOrd="0" destOrd="0" presId="urn:microsoft.com/office/officeart/2005/8/layout/cycle4"/>
    <dgm:cxn modelId="{E7F12506-E2C3-4590-BEB7-65DA139A3B17}" type="presParOf" srcId="{B3C425D2-E119-4C0E-8546-F38C6DC5A1F0}" destId="{BFF11DB9-2E55-4C57-AFFF-06E0251BCE7C}" srcOrd="1" destOrd="0" presId="urn:microsoft.com/office/officeart/2005/8/layout/cycle4"/>
    <dgm:cxn modelId="{434F0174-70A1-4AA6-BF41-70AF225C3EE3}" type="presParOf" srcId="{B3C425D2-E119-4C0E-8546-F38C6DC5A1F0}" destId="{61B73589-60EA-4ED3-A780-51439EEA74FB}" srcOrd="2" destOrd="0" presId="urn:microsoft.com/office/officeart/2005/8/layout/cycle4"/>
    <dgm:cxn modelId="{BD61B94D-0EB1-4655-8F09-F60972E879BE}" type="presParOf" srcId="{B3C425D2-E119-4C0E-8546-F38C6DC5A1F0}" destId="{1FC4EA25-59C1-4E00-B1BF-0719AA0AD407}" srcOrd="3" destOrd="0" presId="urn:microsoft.com/office/officeart/2005/8/layout/cycle4"/>
    <dgm:cxn modelId="{34C7D17C-0067-4042-A2C8-208E06607614}" type="presParOf" srcId="{B3C425D2-E119-4C0E-8546-F38C6DC5A1F0}" destId="{389A4958-A661-4ED8-9ECC-8E9AB76D6BFB}" srcOrd="4" destOrd="0" presId="urn:microsoft.com/office/officeart/2005/8/layout/cycle4"/>
    <dgm:cxn modelId="{34E5749F-3488-4FCA-AE92-17444390923B}" type="presParOf" srcId="{0C67F0E4-6231-4B7C-B663-847F6A33FA24}" destId="{03D03A18-B22B-4FC8-B85B-1CA6FCC408E5}" srcOrd="2" destOrd="0" presId="urn:microsoft.com/office/officeart/2005/8/layout/cycle4"/>
    <dgm:cxn modelId="{F280D8FE-E3B8-4C61-A538-6EE33B3199A5}" type="presParOf" srcId="{0C67F0E4-6231-4B7C-B663-847F6A33FA24}" destId="{6D549ED2-8477-4876-8184-13419006044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788B0-960A-4BD5-89ED-BF08D8DDE226}">
      <dsp:nvSpPr>
        <dsp:cNvPr id="0" name=""/>
        <dsp:cNvSpPr/>
      </dsp:nvSpPr>
      <dsp:spPr>
        <a:xfrm>
          <a:off x="1385002" y="1470028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224" y="0"/>
              </a:lnTo>
              <a:lnTo>
                <a:pt x="183224" y="698263"/>
              </a:lnTo>
              <a:lnTo>
                <a:pt x="366448" y="698263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799445"/>
        <a:ext cx="39428" cy="39428"/>
      </dsp:txXfrm>
    </dsp:sp>
    <dsp:sp modelId="{7A9A4601-A49B-4AC0-B106-F566AA2B3F7F}">
      <dsp:nvSpPr>
        <dsp:cNvPr id="0" name=""/>
        <dsp:cNvSpPr/>
      </dsp:nvSpPr>
      <dsp:spPr>
        <a:xfrm>
          <a:off x="1385002" y="1424308"/>
          <a:ext cx="3664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448" y="4572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59065" y="1460867"/>
        <a:ext cx="18322" cy="18322"/>
      </dsp:txXfrm>
    </dsp:sp>
    <dsp:sp modelId="{EFD6EA81-108C-4404-B3BE-DED838D72A94}">
      <dsp:nvSpPr>
        <dsp:cNvPr id="0" name=""/>
        <dsp:cNvSpPr/>
      </dsp:nvSpPr>
      <dsp:spPr>
        <a:xfrm>
          <a:off x="1385002" y="771764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698263"/>
              </a:moveTo>
              <a:lnTo>
                <a:pt x="183224" y="698263"/>
              </a:lnTo>
              <a:lnTo>
                <a:pt x="183224" y="0"/>
              </a:lnTo>
              <a:lnTo>
                <a:pt x="366448" y="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101182"/>
        <a:ext cx="39428" cy="39428"/>
      </dsp:txXfrm>
    </dsp:sp>
    <dsp:sp modelId="{FBA1D8E3-B212-40A4-9367-F5B80382E11F}">
      <dsp:nvSpPr>
        <dsp:cNvPr id="0" name=""/>
        <dsp:cNvSpPr/>
      </dsp:nvSpPr>
      <dsp:spPr>
        <a:xfrm rot="16200000">
          <a:off x="-364331" y="1190723"/>
          <a:ext cx="2940057" cy="558610"/>
        </a:xfrm>
        <a:prstGeom prst="rect">
          <a:avLst/>
        </a:prstGeom>
        <a:solidFill>
          <a:srgbClr val="F853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-364331" y="1190723"/>
        <a:ext cx="2940057" cy="558610"/>
      </dsp:txXfrm>
    </dsp:sp>
    <dsp:sp modelId="{DB573871-A674-4273-8830-F03050226792}">
      <dsp:nvSpPr>
        <dsp:cNvPr id="0" name=""/>
        <dsp:cNvSpPr/>
      </dsp:nvSpPr>
      <dsp:spPr>
        <a:xfrm>
          <a:off x="1751451" y="492459"/>
          <a:ext cx="1832243" cy="558610"/>
        </a:xfrm>
        <a:prstGeom prst="rect">
          <a:avLst/>
        </a:prstGeom>
        <a:solidFill>
          <a:srgbClr val="5C5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492459"/>
        <a:ext cx="1832243" cy="558610"/>
      </dsp:txXfrm>
    </dsp:sp>
    <dsp:sp modelId="{8819E659-93F6-4A4C-9A75-2CB74E769F7A}">
      <dsp:nvSpPr>
        <dsp:cNvPr id="0" name=""/>
        <dsp:cNvSpPr/>
      </dsp:nvSpPr>
      <dsp:spPr>
        <a:xfrm>
          <a:off x="1751451" y="1190723"/>
          <a:ext cx="1832243" cy="558610"/>
        </a:xfrm>
        <a:prstGeom prst="rect">
          <a:avLst/>
        </a:prstGeom>
        <a:solidFill>
          <a:srgbClr val="5C5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751451" y="1190723"/>
        <a:ext cx="1832243" cy="558610"/>
      </dsp:txXfrm>
    </dsp:sp>
    <dsp:sp modelId="{DABAD4C4-0E3F-4F0D-92DA-1D069C1BE552}">
      <dsp:nvSpPr>
        <dsp:cNvPr id="0" name=""/>
        <dsp:cNvSpPr/>
      </dsp:nvSpPr>
      <dsp:spPr>
        <a:xfrm>
          <a:off x="1751451" y="1888986"/>
          <a:ext cx="1832243" cy="558610"/>
        </a:xfrm>
        <a:prstGeom prst="rect">
          <a:avLst/>
        </a:prstGeom>
        <a:solidFill>
          <a:srgbClr val="5C5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1888986"/>
        <a:ext cx="1832243" cy="558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B4CE7-35F6-4767-99AC-70A8BA34D79F}">
      <dsp:nvSpPr>
        <dsp:cNvPr id="0" name=""/>
        <dsp:cNvSpPr/>
      </dsp:nvSpPr>
      <dsp:spPr>
        <a:xfrm>
          <a:off x="2678" y="491799"/>
          <a:ext cx="1171277" cy="702766"/>
        </a:xfrm>
        <a:prstGeom prst="flowChartProcess">
          <a:avLst/>
        </a:prstGeom>
        <a:solidFill>
          <a:srgbClr val="F853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678" y="491799"/>
        <a:ext cx="1171277" cy="702766"/>
      </dsp:txXfrm>
    </dsp:sp>
    <dsp:sp modelId="{299CEF93-A13E-4042-A2DA-9BDDFA591027}">
      <dsp:nvSpPr>
        <dsp:cNvPr id="0" name=""/>
        <dsp:cNvSpPr/>
      </dsp:nvSpPr>
      <dsp:spPr>
        <a:xfrm>
          <a:off x="1291083" y="697944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F853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291083" y="756039"/>
        <a:ext cx="173817" cy="174286"/>
      </dsp:txXfrm>
    </dsp:sp>
    <dsp:sp modelId="{31E970E5-DBA2-4A9D-AF0C-6917814E6025}">
      <dsp:nvSpPr>
        <dsp:cNvPr id="0" name=""/>
        <dsp:cNvSpPr/>
      </dsp:nvSpPr>
      <dsp:spPr>
        <a:xfrm>
          <a:off x="1642467" y="491799"/>
          <a:ext cx="1171277" cy="702766"/>
        </a:xfrm>
        <a:prstGeom prst="flowChartProcess">
          <a:avLst/>
        </a:prstGeom>
        <a:solidFill>
          <a:srgbClr val="F853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42467" y="491799"/>
        <a:ext cx="1171277" cy="702766"/>
      </dsp:txXfrm>
    </dsp:sp>
    <dsp:sp modelId="{2D21C90F-FE9B-4871-917F-1E051F677DDA}">
      <dsp:nvSpPr>
        <dsp:cNvPr id="0" name=""/>
        <dsp:cNvSpPr/>
      </dsp:nvSpPr>
      <dsp:spPr>
        <a:xfrm>
          <a:off x="2930872" y="697944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F853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930872" y="756039"/>
        <a:ext cx="173817" cy="174286"/>
      </dsp:txXfrm>
    </dsp:sp>
    <dsp:sp modelId="{2094AE5B-82BD-4BB4-829F-588187D11B1C}">
      <dsp:nvSpPr>
        <dsp:cNvPr id="0" name=""/>
        <dsp:cNvSpPr/>
      </dsp:nvSpPr>
      <dsp:spPr>
        <a:xfrm>
          <a:off x="3282255" y="491799"/>
          <a:ext cx="1171277" cy="702766"/>
        </a:xfrm>
        <a:prstGeom prst="flowChartProcess">
          <a:avLst/>
        </a:prstGeom>
        <a:solidFill>
          <a:srgbClr val="F853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kern="1200" dirty="0"/>
        </a:p>
      </dsp:txBody>
      <dsp:txXfrm>
        <a:off x="3282255" y="491799"/>
        <a:ext cx="1171277" cy="702766"/>
      </dsp:txXfrm>
    </dsp:sp>
    <dsp:sp modelId="{C67F7D43-069A-4CE5-8066-2F3CEDAAF34F}">
      <dsp:nvSpPr>
        <dsp:cNvPr id="0" name=""/>
        <dsp:cNvSpPr/>
      </dsp:nvSpPr>
      <dsp:spPr>
        <a:xfrm>
          <a:off x="4570660" y="697944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F853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570660" y="756039"/>
        <a:ext cx="173817" cy="174286"/>
      </dsp:txXfrm>
    </dsp:sp>
    <dsp:sp modelId="{A0FEB2EF-EA84-4D9D-BD99-88E47A240ECA}">
      <dsp:nvSpPr>
        <dsp:cNvPr id="0" name=""/>
        <dsp:cNvSpPr/>
      </dsp:nvSpPr>
      <dsp:spPr>
        <a:xfrm>
          <a:off x="4922043" y="491799"/>
          <a:ext cx="1171277" cy="702766"/>
        </a:xfrm>
        <a:prstGeom prst="flowChartProcess">
          <a:avLst/>
        </a:prstGeom>
        <a:solidFill>
          <a:srgbClr val="F853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kern="1200" dirty="0"/>
        </a:p>
      </dsp:txBody>
      <dsp:txXfrm>
        <a:off x="4922043" y="491799"/>
        <a:ext cx="1171277" cy="702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B4CE7-35F6-4767-99AC-70A8BA34D79F}">
      <dsp:nvSpPr>
        <dsp:cNvPr id="0" name=""/>
        <dsp:cNvSpPr/>
      </dsp:nvSpPr>
      <dsp:spPr>
        <a:xfrm>
          <a:off x="2678" y="475253"/>
          <a:ext cx="1171277" cy="702766"/>
        </a:xfrm>
        <a:prstGeom prst="flowChartProcess">
          <a:avLst/>
        </a:prstGeom>
        <a:solidFill>
          <a:srgbClr val="5C5C5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678" y="475253"/>
        <a:ext cx="1171277" cy="702766"/>
      </dsp:txXfrm>
    </dsp:sp>
    <dsp:sp modelId="{299CEF93-A13E-4042-A2DA-9BDDFA591027}">
      <dsp:nvSpPr>
        <dsp:cNvPr id="0" name=""/>
        <dsp:cNvSpPr/>
      </dsp:nvSpPr>
      <dsp:spPr>
        <a:xfrm>
          <a:off x="1291083" y="681398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5C5C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291083" y="739493"/>
        <a:ext cx="173817" cy="174286"/>
      </dsp:txXfrm>
    </dsp:sp>
    <dsp:sp modelId="{31E970E5-DBA2-4A9D-AF0C-6917814E6025}">
      <dsp:nvSpPr>
        <dsp:cNvPr id="0" name=""/>
        <dsp:cNvSpPr/>
      </dsp:nvSpPr>
      <dsp:spPr>
        <a:xfrm>
          <a:off x="1642467" y="475253"/>
          <a:ext cx="1171277" cy="702766"/>
        </a:xfrm>
        <a:prstGeom prst="flowChartProcess">
          <a:avLst/>
        </a:prstGeom>
        <a:solidFill>
          <a:srgbClr val="5C5C5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42467" y="475253"/>
        <a:ext cx="1171277" cy="702766"/>
      </dsp:txXfrm>
    </dsp:sp>
    <dsp:sp modelId="{2D21C90F-FE9B-4871-917F-1E051F677DDA}">
      <dsp:nvSpPr>
        <dsp:cNvPr id="0" name=""/>
        <dsp:cNvSpPr/>
      </dsp:nvSpPr>
      <dsp:spPr>
        <a:xfrm>
          <a:off x="2930872" y="681398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5C5C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930872" y="739493"/>
        <a:ext cx="173817" cy="174286"/>
      </dsp:txXfrm>
    </dsp:sp>
    <dsp:sp modelId="{2094AE5B-82BD-4BB4-829F-588187D11B1C}">
      <dsp:nvSpPr>
        <dsp:cNvPr id="0" name=""/>
        <dsp:cNvSpPr/>
      </dsp:nvSpPr>
      <dsp:spPr>
        <a:xfrm>
          <a:off x="3282255" y="475253"/>
          <a:ext cx="1171277" cy="702766"/>
        </a:xfrm>
        <a:prstGeom prst="flowChartProcess">
          <a:avLst/>
        </a:prstGeom>
        <a:solidFill>
          <a:srgbClr val="5C5C5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kern="1200" dirty="0"/>
        </a:p>
      </dsp:txBody>
      <dsp:txXfrm>
        <a:off x="3282255" y="475253"/>
        <a:ext cx="1171277" cy="702766"/>
      </dsp:txXfrm>
    </dsp:sp>
    <dsp:sp modelId="{C67F7D43-069A-4CE5-8066-2F3CEDAAF34F}">
      <dsp:nvSpPr>
        <dsp:cNvPr id="0" name=""/>
        <dsp:cNvSpPr/>
      </dsp:nvSpPr>
      <dsp:spPr>
        <a:xfrm>
          <a:off x="4570660" y="681398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5C5C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570660" y="739493"/>
        <a:ext cx="173817" cy="174286"/>
      </dsp:txXfrm>
    </dsp:sp>
    <dsp:sp modelId="{A0FEB2EF-EA84-4D9D-BD99-88E47A240ECA}">
      <dsp:nvSpPr>
        <dsp:cNvPr id="0" name=""/>
        <dsp:cNvSpPr/>
      </dsp:nvSpPr>
      <dsp:spPr>
        <a:xfrm>
          <a:off x="4922043" y="475253"/>
          <a:ext cx="1171277" cy="702766"/>
        </a:xfrm>
        <a:prstGeom prst="flowChartProcess">
          <a:avLst/>
        </a:prstGeom>
        <a:solidFill>
          <a:srgbClr val="5C5C5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kern="1200" dirty="0"/>
        </a:p>
      </dsp:txBody>
      <dsp:txXfrm>
        <a:off x="4922043" y="475253"/>
        <a:ext cx="1171277" cy="7027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58D7C-505B-4183-85B1-8E43FEF53A82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rgbClr val="F853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21DBB-1205-4528-AD29-237231F29519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rgbClr val="F853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C7DB7-4010-4997-BF7C-041524032768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rgbClr val="F853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EC7FE-23E8-4404-99EA-F97B83D19D80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rgbClr val="F853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F889C-50B6-47B9-AC3F-57441CC62727}">
      <dsp:nvSpPr>
        <dsp:cNvPr id="0" name=""/>
        <dsp:cNvSpPr/>
      </dsp:nvSpPr>
      <dsp:spPr>
        <a:xfrm>
          <a:off x="2032049" y="1145368"/>
          <a:ext cx="1255987" cy="1255987"/>
        </a:xfrm>
        <a:prstGeom prst="ellipse">
          <a:avLst/>
        </a:prstGeom>
        <a:solidFill>
          <a:srgbClr val="F853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ts val="1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622300">
            <a:lnSpc>
              <a:spcPts val="1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15984" y="1329303"/>
        <a:ext cx="888117" cy="888117"/>
      </dsp:txXfrm>
    </dsp:sp>
    <dsp:sp modelId="{0CD16593-3C0D-4E2E-B74A-F16BE7255BDB}">
      <dsp:nvSpPr>
        <dsp:cNvPr id="0" name=""/>
        <dsp:cNvSpPr/>
      </dsp:nvSpPr>
      <dsp:spPr>
        <a:xfrm>
          <a:off x="2220447" y="1609"/>
          <a:ext cx="879190" cy="879190"/>
        </a:xfrm>
        <a:prstGeom prst="ellipse">
          <a:avLst/>
        </a:prstGeom>
        <a:solidFill>
          <a:srgbClr val="5C5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sp:txBody>
      <dsp:txXfrm>
        <a:off x="2349201" y="130363"/>
        <a:ext cx="621682" cy="621682"/>
      </dsp:txXfrm>
    </dsp:sp>
    <dsp:sp modelId="{B9D15024-915A-49DA-909E-F19F557C7BE9}">
      <dsp:nvSpPr>
        <dsp:cNvPr id="0" name=""/>
        <dsp:cNvSpPr/>
      </dsp:nvSpPr>
      <dsp:spPr>
        <a:xfrm>
          <a:off x="3552604" y="1333766"/>
          <a:ext cx="879190" cy="879190"/>
        </a:xfrm>
        <a:prstGeom prst="ellipse">
          <a:avLst/>
        </a:prstGeom>
        <a:solidFill>
          <a:srgbClr val="5C5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3681358" y="1462520"/>
        <a:ext cx="621682" cy="621682"/>
      </dsp:txXfrm>
    </dsp:sp>
    <dsp:sp modelId="{2FCFBB84-F833-43EB-84C5-3F4659E5D5B4}">
      <dsp:nvSpPr>
        <dsp:cNvPr id="0" name=""/>
        <dsp:cNvSpPr/>
      </dsp:nvSpPr>
      <dsp:spPr>
        <a:xfrm>
          <a:off x="2220447" y="2665923"/>
          <a:ext cx="879190" cy="879190"/>
        </a:xfrm>
        <a:prstGeom prst="ellipse">
          <a:avLst/>
        </a:prstGeom>
        <a:solidFill>
          <a:srgbClr val="5C5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2349201" y="2794677"/>
        <a:ext cx="621682" cy="621682"/>
      </dsp:txXfrm>
    </dsp:sp>
    <dsp:sp modelId="{55DB5AF5-1E33-4E8E-90F9-F749D7260220}">
      <dsp:nvSpPr>
        <dsp:cNvPr id="0" name=""/>
        <dsp:cNvSpPr/>
      </dsp:nvSpPr>
      <dsp:spPr>
        <a:xfrm>
          <a:off x="888290" y="1333766"/>
          <a:ext cx="879190" cy="879190"/>
        </a:xfrm>
        <a:prstGeom prst="ellipse">
          <a:avLst/>
        </a:prstGeom>
        <a:solidFill>
          <a:srgbClr val="5C5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1017044" y="1462520"/>
        <a:ext cx="621682" cy="6216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1AB61-91C3-46CF-BC4A-51A9EF6CDB51}">
      <dsp:nvSpPr>
        <dsp:cNvPr id="0" name=""/>
        <dsp:cNvSpPr/>
      </dsp:nvSpPr>
      <dsp:spPr>
        <a:xfrm>
          <a:off x="2189930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853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2565142" y="1854018"/>
        <a:ext cx="801865" cy="546132"/>
      </dsp:txXfrm>
    </dsp:sp>
    <dsp:sp modelId="{0CB6A097-8455-4FB5-B048-42278F1D8199}">
      <dsp:nvSpPr>
        <dsp:cNvPr id="0" name=""/>
        <dsp:cNvSpPr/>
      </dsp:nvSpPr>
      <dsp:spPr>
        <a:xfrm>
          <a:off x="241714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C5C5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8A0200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b="1" kern="1200" spc="10" baseline="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微软雅黑" pitchFamily="34" charset="-122"/>
            <a:cs typeface="Arial" panose="020B0604020202020204" pitchFamily="34" charset="0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8A0200"/>
            </a:solidFill>
          </a:endParaRPr>
        </a:p>
      </dsp:txBody>
      <dsp:txXfrm>
        <a:off x="258705" y="1854018"/>
        <a:ext cx="801865" cy="546132"/>
      </dsp:txXfrm>
    </dsp:sp>
    <dsp:sp modelId="{7D94316D-6B7C-4757-B8B7-716E3B96E523}">
      <dsp:nvSpPr>
        <dsp:cNvPr id="0" name=""/>
        <dsp:cNvSpPr/>
      </dsp:nvSpPr>
      <dsp:spPr>
        <a:xfrm>
          <a:off x="2189930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C5C5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8A0200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b="1" kern="1200" spc="10" baseline="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微软雅黑" pitchFamily="34" charset="-122"/>
            <a:cs typeface="Arial" panose="020B0604020202020204" pitchFamily="34" charset="0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8A0200"/>
            </a:solidFill>
          </a:endParaRPr>
        </a:p>
      </dsp:txBody>
      <dsp:txXfrm>
        <a:off x="2565142" y="16991"/>
        <a:ext cx="801865" cy="546132"/>
      </dsp:txXfrm>
    </dsp:sp>
    <dsp:sp modelId="{CB6ED897-BA72-46D1-B768-9B451C352614}">
      <dsp:nvSpPr>
        <dsp:cNvPr id="0" name=""/>
        <dsp:cNvSpPr/>
      </dsp:nvSpPr>
      <dsp:spPr>
        <a:xfrm>
          <a:off x="241714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853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258705" y="16991"/>
        <a:ext cx="801865" cy="546132"/>
      </dsp:txXfrm>
    </dsp:sp>
    <dsp:sp modelId="{801DC670-6713-4145-8934-5D4DBC9D4454}">
      <dsp:nvSpPr>
        <dsp:cNvPr id="0" name=""/>
        <dsp:cNvSpPr/>
      </dsp:nvSpPr>
      <dsp:spPr>
        <a:xfrm>
          <a:off x="742062" y="137777"/>
          <a:ext cx="1046622" cy="1046622"/>
        </a:xfrm>
        <a:prstGeom prst="pieWedge">
          <a:avLst/>
        </a:prstGeom>
        <a:solidFill>
          <a:srgbClr val="F853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48610" y="444325"/>
        <a:ext cx="740074" cy="740074"/>
      </dsp:txXfrm>
    </dsp:sp>
    <dsp:sp modelId="{BFF11DB9-2E55-4C57-AFFF-06E0251BCE7C}">
      <dsp:nvSpPr>
        <dsp:cNvPr id="0" name=""/>
        <dsp:cNvSpPr/>
      </dsp:nvSpPr>
      <dsp:spPr>
        <a:xfrm rot="5400000">
          <a:off x="1837027" y="137777"/>
          <a:ext cx="1046622" cy="1046622"/>
        </a:xfrm>
        <a:prstGeom prst="pieWedge">
          <a:avLst/>
        </a:prstGeom>
        <a:solidFill>
          <a:srgbClr val="5C5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kern="1200" dirty="0"/>
        </a:p>
      </dsp:txBody>
      <dsp:txXfrm rot="-5400000">
        <a:off x="1837027" y="444325"/>
        <a:ext cx="740074" cy="740074"/>
      </dsp:txXfrm>
    </dsp:sp>
    <dsp:sp modelId="{61B73589-60EA-4ED3-A780-51439EEA74FB}">
      <dsp:nvSpPr>
        <dsp:cNvPr id="0" name=""/>
        <dsp:cNvSpPr/>
      </dsp:nvSpPr>
      <dsp:spPr>
        <a:xfrm rot="10800000">
          <a:off x="1837027" y="1232742"/>
          <a:ext cx="1046622" cy="1046622"/>
        </a:xfrm>
        <a:prstGeom prst="pieWedge">
          <a:avLst/>
        </a:prstGeom>
        <a:solidFill>
          <a:srgbClr val="F853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spc="30" baseline="0" dirty="0"/>
        </a:p>
      </dsp:txBody>
      <dsp:txXfrm rot="10800000">
        <a:off x="1837027" y="1232742"/>
        <a:ext cx="740074" cy="740074"/>
      </dsp:txXfrm>
    </dsp:sp>
    <dsp:sp modelId="{1FC4EA25-59C1-4E00-B1BF-0719AA0AD407}">
      <dsp:nvSpPr>
        <dsp:cNvPr id="0" name=""/>
        <dsp:cNvSpPr/>
      </dsp:nvSpPr>
      <dsp:spPr>
        <a:xfrm rot="16200000">
          <a:off x="742062" y="1232742"/>
          <a:ext cx="1046622" cy="1046622"/>
        </a:xfrm>
        <a:prstGeom prst="pieWedge">
          <a:avLst/>
        </a:prstGeom>
        <a:solidFill>
          <a:srgbClr val="5C5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kern="1200" dirty="0"/>
        </a:p>
      </dsp:txBody>
      <dsp:txXfrm rot="5400000">
        <a:off x="1048610" y="1232742"/>
        <a:ext cx="740074" cy="740074"/>
      </dsp:txXfrm>
    </dsp:sp>
    <dsp:sp modelId="{03D03A18-B22B-4FC8-B85B-1CA6FCC408E5}">
      <dsp:nvSpPr>
        <dsp:cNvPr id="0" name=""/>
        <dsp:cNvSpPr/>
      </dsp:nvSpPr>
      <dsp:spPr>
        <a:xfrm>
          <a:off x="1632175" y="991028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49ED2-8477-4876-8184-134190060446}">
      <dsp:nvSpPr>
        <dsp:cNvPr id="0" name=""/>
        <dsp:cNvSpPr/>
      </dsp:nvSpPr>
      <dsp:spPr>
        <a:xfrm rot="10800000">
          <a:off x="1632175" y="1111885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5980C-7574-4593-A3C4-792412C59A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37165-1387-4A3B-A8BF-28FD742BBBE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3.xml"/><Relationship Id="rId8" Type="http://schemas.openxmlformats.org/officeDocument/2006/relationships/diagramQuickStyle" Target="../diagrams/quickStyle3.xml"/><Relationship Id="rId7" Type="http://schemas.openxmlformats.org/officeDocument/2006/relationships/diagramLayout" Target="../diagrams/layout3.xml"/><Relationship Id="rId6" Type="http://schemas.openxmlformats.org/officeDocument/2006/relationships/diagramData" Target="../diagrams/data3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1" Type="http://schemas.openxmlformats.org/officeDocument/2006/relationships/slideLayout" Target="../slideLayouts/slideLayout1.xml"/><Relationship Id="rId10" Type="http://schemas.microsoft.com/office/2007/relationships/diagramDrawing" Target="../diagrams/drawing3.xml"/><Relationship Id="rId1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09" name="矩形 208"/>
          <p:cNvSpPr/>
          <p:nvPr/>
        </p:nvSpPr>
        <p:spPr>
          <a:xfrm>
            <a:off x="4034440" y="3609368"/>
            <a:ext cx="1141381" cy="370905"/>
          </a:xfrm>
          <a:prstGeom prst="rect">
            <a:avLst/>
          </a:prstGeom>
          <a:solidFill>
            <a:srgbClr val="F8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b="1" dirty="0">
                <a:solidFill>
                  <a:prstClr val="white"/>
                </a:solidFill>
              </a:rPr>
              <a:t>START!</a:t>
            </a:r>
            <a:endParaRPr lang="zh-CN" altLang="en-US" sz="1350" b="1" dirty="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194129" y="1965064"/>
            <a:ext cx="4822002" cy="1016652"/>
            <a:chOff x="2194129" y="1965064"/>
            <a:chExt cx="4822002" cy="1016652"/>
          </a:xfrm>
        </p:grpSpPr>
        <p:sp>
          <p:nvSpPr>
            <p:cNvPr id="223" name="文本框 222"/>
            <p:cNvSpPr txBox="1"/>
            <p:nvPr/>
          </p:nvSpPr>
          <p:spPr>
            <a:xfrm>
              <a:off x="2194129" y="2073775"/>
              <a:ext cx="4822002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5300" spc="1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POWERPOINT</a:t>
              </a:r>
              <a:endParaRPr lang="zh-CN" altLang="en-US" sz="5300" spc="1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  <p:sp>
          <p:nvSpPr>
            <p:cNvPr id="224" name="文本框 223"/>
            <p:cNvSpPr txBox="1"/>
            <p:nvPr/>
          </p:nvSpPr>
          <p:spPr>
            <a:xfrm>
              <a:off x="3163055" y="1965064"/>
              <a:ext cx="2884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050" b="1" dirty="0">
                  <a:solidFill>
                    <a:srgbClr val="F85360"/>
                  </a:solidFill>
                </a:rPr>
                <a:t>Shanghai Rapidesign Advertising </a:t>
              </a:r>
              <a:r>
                <a:rPr lang="en-US" altLang="zh-CN" sz="1050" b="1" dirty="0" err="1">
                  <a:solidFill>
                    <a:srgbClr val="F85360"/>
                  </a:solidFill>
                </a:rPr>
                <a:t>Co.,ltd</a:t>
              </a:r>
              <a:endParaRPr lang="zh-CN" altLang="en-US" sz="1050" b="1" dirty="0">
                <a:solidFill>
                  <a:srgbClr val="F85360"/>
                </a:solidFill>
              </a:endParaRPr>
            </a:p>
            <a:p>
              <a:pPr algn="dist" defTabSz="685800"/>
              <a:endParaRPr lang="zh-CN" altLang="en-US" sz="1050" dirty="0">
                <a:solidFill>
                  <a:srgbClr val="F85360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426683" y="616309"/>
            <a:ext cx="2356895" cy="722972"/>
            <a:chOff x="3477976" y="576553"/>
            <a:chExt cx="2356895" cy="722972"/>
          </a:xfrm>
        </p:grpSpPr>
        <p:sp>
          <p:nvSpPr>
            <p:cNvPr id="210" name="椭圆 209"/>
            <p:cNvSpPr/>
            <p:nvPr/>
          </p:nvSpPr>
          <p:spPr>
            <a:xfrm>
              <a:off x="4237018" y="576553"/>
              <a:ext cx="722972" cy="722972"/>
            </a:xfrm>
            <a:prstGeom prst="ellipse">
              <a:avLst/>
            </a:prstGeom>
            <a:solidFill>
              <a:srgbClr val="F85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9" name="文本框 218"/>
            <p:cNvSpPr txBox="1"/>
            <p:nvPr/>
          </p:nvSpPr>
          <p:spPr>
            <a:xfrm>
              <a:off x="3477976" y="805921"/>
              <a:ext cx="7457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200" spc="9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RAPID</a:t>
              </a:r>
              <a:endParaRPr lang="zh-CN" altLang="en-US" sz="1200" spc="9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  <p:sp>
          <p:nvSpPr>
            <p:cNvPr id="220" name="文本框 219"/>
            <p:cNvSpPr txBox="1"/>
            <p:nvPr/>
          </p:nvSpPr>
          <p:spPr>
            <a:xfrm>
              <a:off x="4979829" y="805921"/>
              <a:ext cx="85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200" spc="9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DESIGN</a:t>
              </a:r>
              <a:endParaRPr lang="zh-CN" altLang="en-US" sz="1200" spc="9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9015" y="619387"/>
              <a:ext cx="513861" cy="606176"/>
            </a:xfrm>
            <a:prstGeom prst="rect">
              <a:avLst/>
            </a:prstGeom>
          </p:spPr>
        </p:pic>
      </p:grpSp>
      <p:sp>
        <p:nvSpPr>
          <p:cNvPr id="221" name="矩形 220"/>
          <p:cNvSpPr/>
          <p:nvPr/>
        </p:nvSpPr>
        <p:spPr>
          <a:xfrm>
            <a:off x="3699364" y="4732613"/>
            <a:ext cx="1838035" cy="290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>
              <a:lnSpc>
                <a:spcPts val="1900"/>
              </a:lnSpc>
            </a:pPr>
            <a:r>
              <a:rPr lang="zh-CN" altLang="en-US" sz="500" spc="15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适用于商务汇报演示及相关类别演示</a:t>
            </a:r>
            <a:endParaRPr lang="zh-CN" altLang="en-US" sz="500" spc="15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2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163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5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6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7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8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9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0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1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2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83" name="组合 282"/>
          <p:cNvGrpSpPr/>
          <p:nvPr/>
        </p:nvGrpSpPr>
        <p:grpSpPr>
          <a:xfrm>
            <a:off x="1693963" y="1018551"/>
            <a:ext cx="621338" cy="621338"/>
            <a:chOff x="1661309" y="1098045"/>
            <a:chExt cx="621338" cy="621338"/>
          </a:xfrm>
        </p:grpSpPr>
        <p:sp>
          <p:nvSpPr>
            <p:cNvPr id="284" name="椭圆 283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F85360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5" name="椭圆 284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6" name="组合 285"/>
          <p:cNvGrpSpPr/>
          <p:nvPr/>
        </p:nvGrpSpPr>
        <p:grpSpPr>
          <a:xfrm>
            <a:off x="4251420" y="1018551"/>
            <a:ext cx="621338" cy="621338"/>
            <a:chOff x="1661309" y="1098045"/>
            <a:chExt cx="621338" cy="621338"/>
          </a:xfrm>
        </p:grpSpPr>
        <p:sp>
          <p:nvSpPr>
            <p:cNvPr id="287" name="椭圆 286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5C5C5C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8" name="椭圆 287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6797135" y="1018551"/>
            <a:ext cx="621338" cy="621338"/>
            <a:chOff x="1661309" y="1098045"/>
            <a:chExt cx="621338" cy="621338"/>
          </a:xfrm>
        </p:grpSpPr>
        <p:sp>
          <p:nvSpPr>
            <p:cNvPr id="290" name="椭圆 289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F85360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1" name="椭圆 290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2" name="组合 291"/>
          <p:cNvGrpSpPr/>
          <p:nvPr/>
        </p:nvGrpSpPr>
        <p:grpSpPr>
          <a:xfrm>
            <a:off x="862727" y="1736351"/>
            <a:ext cx="2252870" cy="2438521"/>
            <a:chOff x="943767" y="1668256"/>
            <a:chExt cx="2252870" cy="2438521"/>
          </a:xfrm>
        </p:grpSpPr>
        <p:grpSp>
          <p:nvGrpSpPr>
            <p:cNvPr id="293" name="组合 292"/>
            <p:cNvGrpSpPr/>
            <p:nvPr/>
          </p:nvGrpSpPr>
          <p:grpSpPr>
            <a:xfrm>
              <a:off x="943767" y="1668256"/>
              <a:ext cx="2252870" cy="2438521"/>
              <a:chOff x="943767" y="1668256"/>
              <a:chExt cx="2252870" cy="2438521"/>
            </a:xfrm>
          </p:grpSpPr>
          <p:sp>
            <p:nvSpPr>
              <p:cNvPr id="295" name="矩形 294"/>
              <p:cNvSpPr/>
              <p:nvPr/>
            </p:nvSpPr>
            <p:spPr>
              <a:xfrm>
                <a:off x="943767" y="1668256"/>
                <a:ext cx="2252870" cy="2438521"/>
              </a:xfrm>
              <a:prstGeom prst="rect">
                <a:avLst/>
              </a:prstGeom>
              <a:solidFill>
                <a:srgbClr val="F8536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96" name="组合 295"/>
              <p:cNvGrpSpPr/>
              <p:nvPr/>
            </p:nvGrpSpPr>
            <p:grpSpPr>
              <a:xfrm>
                <a:off x="1073259" y="1829920"/>
                <a:ext cx="1950398" cy="1350018"/>
                <a:chOff x="1073259" y="1822578"/>
                <a:chExt cx="1950398" cy="1350018"/>
              </a:xfrm>
            </p:grpSpPr>
            <p:sp>
              <p:nvSpPr>
                <p:cNvPr id="297" name="文本框 296"/>
                <p:cNvSpPr txBox="1"/>
                <p:nvPr/>
              </p:nvSpPr>
              <p:spPr>
                <a:xfrm>
                  <a:off x="1429948" y="1822578"/>
                  <a:ext cx="13346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8" name="矩形 1"/>
                <p:cNvSpPr>
                  <a:spLocks noChangeArrowheads="1"/>
                </p:cNvSpPr>
                <p:nvPr/>
              </p:nvSpPr>
              <p:spPr bwMode="auto">
                <a:xfrm>
                  <a:off x="1073259" y="2156933"/>
                  <a:ext cx="1950398" cy="1015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294" name="图片 29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69904" y="3293958"/>
              <a:ext cx="491720" cy="509932"/>
            </a:xfrm>
            <a:prstGeom prst="rect">
              <a:avLst/>
            </a:prstGeom>
          </p:spPr>
        </p:pic>
      </p:grpSp>
      <p:grpSp>
        <p:nvGrpSpPr>
          <p:cNvPr id="299" name="组合 298"/>
          <p:cNvGrpSpPr/>
          <p:nvPr/>
        </p:nvGrpSpPr>
        <p:grpSpPr>
          <a:xfrm>
            <a:off x="3420184" y="1736351"/>
            <a:ext cx="2252870" cy="2438521"/>
            <a:chOff x="3501224" y="1668256"/>
            <a:chExt cx="2252870" cy="2438521"/>
          </a:xfrm>
        </p:grpSpPr>
        <p:grpSp>
          <p:nvGrpSpPr>
            <p:cNvPr id="300" name="组合 299"/>
            <p:cNvGrpSpPr/>
            <p:nvPr/>
          </p:nvGrpSpPr>
          <p:grpSpPr>
            <a:xfrm>
              <a:off x="3501224" y="1668256"/>
              <a:ext cx="2252870" cy="2438521"/>
              <a:chOff x="3501224" y="1668256"/>
              <a:chExt cx="2252870" cy="2438521"/>
            </a:xfrm>
          </p:grpSpPr>
          <p:sp>
            <p:nvSpPr>
              <p:cNvPr id="302" name="矩形 301"/>
              <p:cNvSpPr/>
              <p:nvPr/>
            </p:nvSpPr>
            <p:spPr>
              <a:xfrm>
                <a:off x="3501224" y="1668256"/>
                <a:ext cx="2252870" cy="2438521"/>
              </a:xfrm>
              <a:prstGeom prst="rect">
                <a:avLst/>
              </a:prstGeom>
              <a:solidFill>
                <a:srgbClr val="5C5C5C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03" name="组合 302"/>
              <p:cNvGrpSpPr/>
              <p:nvPr/>
            </p:nvGrpSpPr>
            <p:grpSpPr>
              <a:xfrm>
                <a:off x="3607701" y="1829920"/>
                <a:ext cx="2081006" cy="1350018"/>
                <a:chOff x="3607701" y="1900870"/>
                <a:chExt cx="2081006" cy="1350018"/>
              </a:xfrm>
            </p:grpSpPr>
            <p:sp>
              <p:nvSpPr>
                <p:cNvPr id="304" name="文本框 303"/>
                <p:cNvSpPr txBox="1"/>
                <p:nvPr/>
              </p:nvSpPr>
              <p:spPr>
                <a:xfrm>
                  <a:off x="4035782" y="1900870"/>
                  <a:ext cx="13907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5" name="矩形 1"/>
                <p:cNvSpPr>
                  <a:spLocks noChangeArrowheads="1"/>
                </p:cNvSpPr>
                <p:nvPr/>
              </p:nvSpPr>
              <p:spPr bwMode="auto">
                <a:xfrm>
                  <a:off x="3607701" y="2262412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301" name="图片 30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4866" y="3341814"/>
              <a:ext cx="360224" cy="514606"/>
            </a:xfrm>
            <a:prstGeom prst="rect">
              <a:avLst/>
            </a:prstGeom>
          </p:spPr>
        </p:pic>
      </p:grpSp>
      <p:grpSp>
        <p:nvGrpSpPr>
          <p:cNvPr id="306" name="组合 305"/>
          <p:cNvGrpSpPr/>
          <p:nvPr/>
        </p:nvGrpSpPr>
        <p:grpSpPr>
          <a:xfrm>
            <a:off x="5969966" y="1736351"/>
            <a:ext cx="2252870" cy="2438521"/>
            <a:chOff x="6051006" y="1668256"/>
            <a:chExt cx="2252870" cy="2438521"/>
          </a:xfrm>
        </p:grpSpPr>
        <p:grpSp>
          <p:nvGrpSpPr>
            <p:cNvPr id="307" name="组合 306"/>
            <p:cNvGrpSpPr/>
            <p:nvPr/>
          </p:nvGrpSpPr>
          <p:grpSpPr>
            <a:xfrm>
              <a:off x="6051006" y="1668256"/>
              <a:ext cx="2252870" cy="2438521"/>
              <a:chOff x="6051006" y="1668256"/>
              <a:chExt cx="2252870" cy="2438521"/>
            </a:xfrm>
          </p:grpSpPr>
          <p:sp>
            <p:nvSpPr>
              <p:cNvPr id="309" name="矩形 308"/>
              <p:cNvSpPr/>
              <p:nvPr/>
            </p:nvSpPr>
            <p:spPr>
              <a:xfrm>
                <a:off x="6051006" y="1668256"/>
                <a:ext cx="2252870" cy="2438521"/>
              </a:xfrm>
              <a:prstGeom prst="rect">
                <a:avLst/>
              </a:prstGeom>
              <a:solidFill>
                <a:srgbClr val="F8536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0" name="组合 309"/>
              <p:cNvGrpSpPr/>
              <p:nvPr/>
            </p:nvGrpSpPr>
            <p:grpSpPr>
              <a:xfrm>
                <a:off x="6164556" y="1829920"/>
                <a:ext cx="2081006" cy="1322831"/>
                <a:chOff x="6164556" y="1880082"/>
                <a:chExt cx="2081006" cy="1322831"/>
              </a:xfrm>
            </p:grpSpPr>
            <p:sp>
              <p:nvSpPr>
                <p:cNvPr id="311" name="文本框 310"/>
                <p:cNvSpPr txBox="1"/>
                <p:nvPr/>
              </p:nvSpPr>
              <p:spPr>
                <a:xfrm>
                  <a:off x="6535665" y="1880082"/>
                  <a:ext cx="13387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2" name="矩形 1"/>
                <p:cNvSpPr>
                  <a:spLocks noChangeArrowheads="1"/>
                </p:cNvSpPr>
                <p:nvPr/>
              </p:nvSpPr>
              <p:spPr bwMode="auto">
                <a:xfrm>
                  <a:off x="6164556" y="2214437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308" name="图片 30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9578" y="3373420"/>
              <a:ext cx="488245" cy="33212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163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5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6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7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8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9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0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1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2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1137757" y="967615"/>
            <a:ext cx="1870030" cy="3252722"/>
            <a:chOff x="1137785" y="950456"/>
            <a:chExt cx="1870030" cy="3252722"/>
          </a:xfrm>
        </p:grpSpPr>
        <p:grpSp>
          <p:nvGrpSpPr>
            <p:cNvPr id="141" name="组合 140"/>
            <p:cNvGrpSpPr/>
            <p:nvPr/>
          </p:nvGrpSpPr>
          <p:grpSpPr>
            <a:xfrm>
              <a:off x="1137785" y="1656505"/>
              <a:ext cx="1870030" cy="2546673"/>
              <a:chOff x="1119757" y="1818417"/>
              <a:chExt cx="1870030" cy="2546673"/>
            </a:xfrm>
          </p:grpSpPr>
          <p:pic>
            <p:nvPicPr>
              <p:cNvPr id="145" name="图片 144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4380" y="1818417"/>
                <a:ext cx="1585951" cy="1369939"/>
              </a:xfrm>
              <a:prstGeom prst="rect">
                <a:avLst/>
              </a:prstGeom>
              <a:solidFill>
                <a:srgbClr val="EF6A54"/>
              </a:solidFill>
              <a:ln w="19050">
                <a:solidFill>
                  <a:srgbClr val="F85360"/>
                </a:solidFill>
              </a:ln>
            </p:spPr>
          </p:pic>
          <p:grpSp>
            <p:nvGrpSpPr>
              <p:cNvPr id="146" name="组合 145"/>
              <p:cNvGrpSpPr/>
              <p:nvPr/>
            </p:nvGrpSpPr>
            <p:grpSpPr>
              <a:xfrm>
                <a:off x="1119757" y="3296122"/>
                <a:ext cx="1870030" cy="1068968"/>
                <a:chOff x="923556" y="1959945"/>
                <a:chExt cx="1870030" cy="1068968"/>
              </a:xfrm>
            </p:grpSpPr>
            <p:sp>
              <p:nvSpPr>
                <p:cNvPr id="147" name="矩形 91"/>
                <p:cNvSpPr>
                  <a:spLocks noChangeArrowheads="1"/>
                </p:cNvSpPr>
                <p:nvPr/>
              </p:nvSpPr>
              <p:spPr bwMode="auto">
                <a:xfrm>
                  <a:off x="923556" y="2244083"/>
                  <a:ext cx="187003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8" name="文本框 147"/>
                <p:cNvSpPr txBox="1"/>
                <p:nvPr/>
              </p:nvSpPr>
              <p:spPr>
                <a:xfrm>
                  <a:off x="1336146" y="1959945"/>
                  <a:ext cx="10100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42" name="组合 141"/>
            <p:cNvGrpSpPr/>
            <p:nvPr/>
          </p:nvGrpSpPr>
          <p:grpSpPr>
            <a:xfrm>
              <a:off x="1775003" y="950456"/>
              <a:ext cx="621338" cy="621338"/>
              <a:chOff x="1661309" y="1098045"/>
              <a:chExt cx="621338" cy="621338"/>
            </a:xfrm>
          </p:grpSpPr>
          <p:sp>
            <p:nvSpPr>
              <p:cNvPr id="143" name="椭圆 142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F85360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椭圆 143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9" name="组合 148"/>
          <p:cNvGrpSpPr/>
          <p:nvPr/>
        </p:nvGrpSpPr>
        <p:grpSpPr>
          <a:xfrm>
            <a:off x="3717262" y="967615"/>
            <a:ext cx="1918617" cy="3251870"/>
            <a:chOff x="3717290" y="950456"/>
            <a:chExt cx="1918617" cy="3251870"/>
          </a:xfrm>
        </p:grpSpPr>
        <p:grpSp>
          <p:nvGrpSpPr>
            <p:cNvPr id="150" name="组合 149"/>
            <p:cNvGrpSpPr/>
            <p:nvPr/>
          </p:nvGrpSpPr>
          <p:grpSpPr>
            <a:xfrm>
              <a:off x="3717290" y="1662529"/>
              <a:ext cx="1918617" cy="2539797"/>
              <a:chOff x="3699262" y="1824441"/>
              <a:chExt cx="1918617" cy="2539797"/>
            </a:xfrm>
          </p:grpSpPr>
          <p:grpSp>
            <p:nvGrpSpPr>
              <p:cNvPr id="154" name="组合 153"/>
              <p:cNvGrpSpPr/>
              <p:nvPr/>
            </p:nvGrpSpPr>
            <p:grpSpPr>
              <a:xfrm>
                <a:off x="3773758" y="1824441"/>
                <a:ext cx="1674048" cy="1409097"/>
                <a:chOff x="4679949" y="3802158"/>
                <a:chExt cx="1391638" cy="1171384"/>
              </a:xfrm>
            </p:grpSpPr>
            <p:sp>
              <p:nvSpPr>
                <p:cNvPr id="158" name="矩形 157"/>
                <p:cNvSpPr/>
                <p:nvPr/>
              </p:nvSpPr>
              <p:spPr>
                <a:xfrm>
                  <a:off x="4679949" y="3802158"/>
                  <a:ext cx="1391638" cy="117138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5C5C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159" name="图片 15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895348" y="3867959"/>
                  <a:ext cx="1038161" cy="11049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155" name="组合 154"/>
              <p:cNvGrpSpPr/>
              <p:nvPr/>
            </p:nvGrpSpPr>
            <p:grpSpPr>
              <a:xfrm>
                <a:off x="3699262" y="3316351"/>
                <a:ext cx="1918617" cy="1047887"/>
                <a:chOff x="3713581" y="3455497"/>
                <a:chExt cx="1918617" cy="1047887"/>
              </a:xfrm>
            </p:grpSpPr>
            <p:sp>
              <p:nvSpPr>
                <p:cNvPr id="156" name="文本框 155"/>
                <p:cNvSpPr txBox="1"/>
                <p:nvPr/>
              </p:nvSpPr>
              <p:spPr>
                <a:xfrm>
                  <a:off x="4125034" y="3455497"/>
                  <a:ext cx="11709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7" name="矩形 156"/>
                <p:cNvSpPr>
                  <a:spLocks noChangeArrowheads="1"/>
                </p:cNvSpPr>
                <p:nvPr/>
              </p:nvSpPr>
              <p:spPr bwMode="auto">
                <a:xfrm>
                  <a:off x="3713581" y="3718554"/>
                  <a:ext cx="1918617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51" name="组合 150"/>
            <p:cNvGrpSpPr/>
            <p:nvPr/>
          </p:nvGrpSpPr>
          <p:grpSpPr>
            <a:xfrm>
              <a:off x="4332460" y="950456"/>
              <a:ext cx="621338" cy="621338"/>
              <a:chOff x="1661309" y="1098045"/>
              <a:chExt cx="621338" cy="621338"/>
            </a:xfrm>
          </p:grpSpPr>
          <p:sp>
            <p:nvSpPr>
              <p:cNvPr id="152" name="椭圆 151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5C5C5C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0" name="组合 159"/>
          <p:cNvGrpSpPr/>
          <p:nvPr/>
        </p:nvGrpSpPr>
        <p:grpSpPr>
          <a:xfrm>
            <a:off x="6311935" y="967615"/>
            <a:ext cx="1933540" cy="3266883"/>
            <a:chOff x="6311963" y="950456"/>
            <a:chExt cx="1933540" cy="3266883"/>
          </a:xfrm>
        </p:grpSpPr>
        <p:grpSp>
          <p:nvGrpSpPr>
            <p:cNvPr id="161" name="组合 160"/>
            <p:cNvGrpSpPr/>
            <p:nvPr/>
          </p:nvGrpSpPr>
          <p:grpSpPr>
            <a:xfrm>
              <a:off x="6311963" y="1654980"/>
              <a:ext cx="1933540" cy="2562359"/>
              <a:chOff x="6293935" y="1816892"/>
              <a:chExt cx="1933540" cy="2562359"/>
            </a:xfrm>
          </p:grpSpPr>
          <p:grpSp>
            <p:nvGrpSpPr>
              <p:cNvPr id="176" name="组合 175"/>
              <p:cNvGrpSpPr/>
              <p:nvPr/>
            </p:nvGrpSpPr>
            <p:grpSpPr>
              <a:xfrm>
                <a:off x="6375316" y="1816892"/>
                <a:ext cx="1627576" cy="1397331"/>
                <a:chOff x="5879147" y="780734"/>
                <a:chExt cx="1380496" cy="1185203"/>
              </a:xfrm>
            </p:grpSpPr>
            <p:sp>
              <p:nvSpPr>
                <p:cNvPr id="180" name="矩形 179"/>
                <p:cNvSpPr/>
                <p:nvPr/>
              </p:nvSpPr>
              <p:spPr>
                <a:xfrm>
                  <a:off x="5879147" y="780734"/>
                  <a:ext cx="1380496" cy="11814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853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194" name="图片 193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472" b="18921"/>
                <a:stretch>
                  <a:fillRect/>
                </a:stretch>
              </p:blipFill>
              <p:spPr>
                <a:xfrm>
                  <a:off x="6198636" y="802007"/>
                  <a:ext cx="827195" cy="116393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177" name="组合 176"/>
              <p:cNvGrpSpPr/>
              <p:nvPr/>
            </p:nvGrpSpPr>
            <p:grpSpPr>
              <a:xfrm>
                <a:off x="6293935" y="3297900"/>
                <a:ext cx="1933540" cy="1081351"/>
                <a:chOff x="923555" y="1936265"/>
                <a:chExt cx="1933540" cy="1081351"/>
              </a:xfrm>
            </p:grpSpPr>
            <p:sp>
              <p:nvSpPr>
                <p:cNvPr id="178" name="矩形 91"/>
                <p:cNvSpPr>
                  <a:spLocks noChangeArrowheads="1"/>
                </p:cNvSpPr>
                <p:nvPr/>
              </p:nvSpPr>
              <p:spPr bwMode="auto">
                <a:xfrm>
                  <a:off x="923555" y="2232786"/>
                  <a:ext cx="193354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9" name="文本框 178"/>
                <p:cNvSpPr txBox="1"/>
                <p:nvPr/>
              </p:nvSpPr>
              <p:spPr>
                <a:xfrm>
                  <a:off x="1355923" y="1936265"/>
                  <a:ext cx="10266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66" name="组合 165"/>
            <p:cNvGrpSpPr/>
            <p:nvPr/>
          </p:nvGrpSpPr>
          <p:grpSpPr>
            <a:xfrm>
              <a:off x="6884801" y="950456"/>
              <a:ext cx="621338" cy="621338"/>
              <a:chOff x="1661309" y="1098045"/>
              <a:chExt cx="621338" cy="621338"/>
            </a:xfrm>
          </p:grpSpPr>
          <p:sp>
            <p:nvSpPr>
              <p:cNvPr id="167" name="椭圆 166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F85360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椭圆 174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163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5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6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7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8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9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0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1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2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40" name="TextBox 13"/>
          <p:cNvSpPr txBox="1"/>
          <p:nvPr/>
        </p:nvSpPr>
        <p:spPr bwMode="auto">
          <a:xfrm>
            <a:off x="2374149" y="2492445"/>
            <a:ext cx="1580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1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点击添加标题</a:t>
            </a:r>
            <a:endParaRPr lang="zh-CN" altLang="en-US" sz="1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141" name="组合 140"/>
          <p:cNvGrpSpPr/>
          <p:nvPr/>
        </p:nvGrpSpPr>
        <p:grpSpPr>
          <a:xfrm>
            <a:off x="2343267" y="1034402"/>
            <a:ext cx="1557910" cy="1088690"/>
            <a:chOff x="2001233" y="1094040"/>
            <a:chExt cx="1557910" cy="1088690"/>
          </a:xfrm>
        </p:grpSpPr>
        <p:sp>
          <p:nvSpPr>
            <p:cNvPr id="142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F85360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2273449" y="1094040"/>
              <a:ext cx="1150490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3673368" y="1864053"/>
            <a:ext cx="1430971" cy="1603839"/>
            <a:chOff x="3331334" y="1923691"/>
            <a:chExt cx="1430971" cy="1603839"/>
          </a:xfrm>
        </p:grpSpPr>
        <p:sp>
          <p:nvSpPr>
            <p:cNvPr id="145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4095591" y="2559072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1145934" y="1886100"/>
            <a:ext cx="1434327" cy="1559746"/>
            <a:chOff x="803900" y="1945738"/>
            <a:chExt cx="1434327" cy="1559746"/>
          </a:xfrm>
        </p:grpSpPr>
        <p:sp>
          <p:nvSpPr>
            <p:cNvPr id="148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803900" y="2494326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2328570" y="3208853"/>
            <a:ext cx="1596491" cy="1056299"/>
            <a:chOff x="1986536" y="3268491"/>
            <a:chExt cx="1596491" cy="1056299"/>
          </a:xfrm>
        </p:grpSpPr>
        <p:sp>
          <p:nvSpPr>
            <p:cNvPr id="151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F85360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2238227" y="4040097"/>
              <a:ext cx="113619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5587665" y="1489384"/>
            <a:ext cx="2518195" cy="1181221"/>
            <a:chOff x="5440389" y="1411124"/>
            <a:chExt cx="2257829" cy="1181221"/>
          </a:xfrm>
        </p:grpSpPr>
        <p:sp>
          <p:nvSpPr>
            <p:cNvPr id="154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257829" cy="8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文本框 154"/>
            <p:cNvSpPr txBox="1"/>
            <p:nvPr/>
          </p:nvSpPr>
          <p:spPr>
            <a:xfrm>
              <a:off x="5449011" y="1411124"/>
              <a:ext cx="1108539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5596285" y="2535354"/>
            <a:ext cx="2509575" cy="1404516"/>
            <a:chOff x="5449010" y="2469969"/>
            <a:chExt cx="2381892" cy="1404516"/>
          </a:xfrm>
        </p:grpSpPr>
        <p:sp>
          <p:nvSpPr>
            <p:cNvPr id="157" name="矩形 91"/>
            <p:cNvSpPr>
              <a:spLocks noChangeArrowheads="1"/>
            </p:cNvSpPr>
            <p:nvPr/>
          </p:nvSpPr>
          <p:spPr bwMode="auto">
            <a:xfrm>
              <a:off x="5449010" y="2797844"/>
              <a:ext cx="2381892" cy="1076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163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5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6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7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8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9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0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1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2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pic>
        <p:nvPicPr>
          <p:cNvPr id="140" name="Picture 4" descr="E:\JGQ\PPT 制作素材\shutterstock\shutterstock_103970726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r="6656"/>
          <a:stretch>
            <a:fillRect/>
          </a:stretch>
        </p:blipFill>
        <p:spPr bwMode="auto">
          <a:xfrm>
            <a:off x="5883337" y="1085321"/>
            <a:ext cx="2088232" cy="1727904"/>
          </a:xfrm>
          <a:prstGeom prst="hexagon">
            <a:avLst/>
          </a:prstGeom>
          <a:solidFill>
            <a:schemeClr val="bg2">
              <a:lumMod val="25000"/>
            </a:schemeClr>
          </a:solidFill>
          <a:ln w="3175">
            <a:solidFill>
              <a:srgbClr val="F85360"/>
            </a:solidFill>
          </a:ln>
          <a:effectLst/>
        </p:spPr>
      </p:pic>
      <p:pic>
        <p:nvPicPr>
          <p:cNvPr id="141" name="Picture 2" descr="E:\JGQ\PPT 制作素材\shutterstock\shutterstock_783079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817" y="1085321"/>
            <a:ext cx="2088232" cy="1727904"/>
          </a:xfrm>
          <a:prstGeom prst="hexagon">
            <a:avLst/>
          </a:prstGeom>
          <a:solidFill>
            <a:srgbClr val="00B1B4"/>
          </a:solidFill>
          <a:ln w="3175">
            <a:solidFill>
              <a:srgbClr val="F85360"/>
            </a:solidFill>
          </a:ln>
          <a:effectLst/>
        </p:spPr>
      </p:pic>
      <p:pic>
        <p:nvPicPr>
          <p:cNvPr id="142" name="Picture 3" descr="E:\JGQ\PPT 制作素材\shutterstock\shutterstock_12586045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1" t="156966" r="-254186" b="-150598"/>
          <a:stretch>
            <a:fillRect/>
          </a:stretch>
        </p:blipFill>
        <p:spPr bwMode="auto">
          <a:xfrm>
            <a:off x="3508604" y="1085318"/>
            <a:ext cx="2157178" cy="1727904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3175">
            <a:solidFill>
              <a:srgbClr val="5C5C5C"/>
            </a:solidFill>
          </a:ln>
          <a:effectLst/>
        </p:spPr>
      </p:pic>
      <p:grpSp>
        <p:nvGrpSpPr>
          <p:cNvPr id="143" name="组合 142"/>
          <p:cNvGrpSpPr/>
          <p:nvPr/>
        </p:nvGrpSpPr>
        <p:grpSpPr bwMode="auto">
          <a:xfrm>
            <a:off x="3130439" y="1085351"/>
            <a:ext cx="2901950" cy="598488"/>
            <a:chOff x="3043240" y="1339815"/>
            <a:chExt cx="2902064" cy="598310"/>
          </a:xfrm>
          <a:solidFill>
            <a:srgbClr val="F85360"/>
          </a:solidFill>
          <a:effectLst/>
        </p:grpSpPr>
        <p:sp>
          <p:nvSpPr>
            <p:cNvPr id="144" name="等腰三角形 41"/>
            <p:cNvSpPr/>
            <p:nvPr/>
          </p:nvSpPr>
          <p:spPr>
            <a:xfrm rot="10800000">
              <a:off x="5403945" y="1339815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5" name="等腰三角形 41"/>
            <p:cNvSpPr/>
            <p:nvPr/>
          </p:nvSpPr>
          <p:spPr>
            <a:xfrm rot="10800000">
              <a:off x="3043240" y="1339815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 cap="sq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>
                <a:defRPr/>
              </a:pPr>
              <a:endParaRPr lang="zh-CN" altLang="en-US" sz="3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46" name="组合 145"/>
          <p:cNvGrpSpPr/>
          <p:nvPr/>
        </p:nvGrpSpPr>
        <p:grpSpPr bwMode="auto">
          <a:xfrm>
            <a:off x="3130439" y="2215651"/>
            <a:ext cx="2901950" cy="596900"/>
            <a:chOff x="3043240" y="2469414"/>
            <a:chExt cx="2902064" cy="598310"/>
          </a:xfrm>
          <a:solidFill>
            <a:srgbClr val="5C5C5C"/>
          </a:solidFill>
          <a:effectLst/>
        </p:grpSpPr>
        <p:sp>
          <p:nvSpPr>
            <p:cNvPr id="147" name="等腰三角形 41"/>
            <p:cNvSpPr/>
            <p:nvPr/>
          </p:nvSpPr>
          <p:spPr>
            <a:xfrm>
              <a:off x="5403945" y="2469414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>
                <a:defRPr/>
              </a:pPr>
              <a:endParaRPr lang="zh-CN" altLang="en-US" sz="3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8" name="等腰三角形 41"/>
            <p:cNvSpPr/>
            <p:nvPr/>
          </p:nvSpPr>
          <p:spPr>
            <a:xfrm>
              <a:off x="3043240" y="2469414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149" name="Text Box 11"/>
          <p:cNvSpPr txBox="1">
            <a:spLocks noChangeArrowheads="1"/>
          </p:cNvSpPr>
          <p:nvPr/>
        </p:nvSpPr>
        <p:spPr bwMode="auto">
          <a:xfrm>
            <a:off x="1175658" y="3044604"/>
            <a:ext cx="6964139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矩形 149"/>
          <p:cNvSpPr>
            <a:spLocks noChangeArrowheads="1"/>
          </p:cNvSpPr>
          <p:nvPr/>
        </p:nvSpPr>
        <p:spPr bwMode="auto">
          <a:xfrm>
            <a:off x="1175658" y="3531267"/>
            <a:ext cx="6880225" cy="75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5years of making professional PPT, 500 case studies for the classical PPT, make sure you will be satisfied.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  <p:bldP spid="1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3911517" y="833768"/>
            <a:ext cx="1320966" cy="840715"/>
            <a:chOff x="4413419" y="947422"/>
            <a:chExt cx="1320966" cy="840715"/>
          </a:xfrm>
        </p:grpSpPr>
        <p:sp>
          <p:nvSpPr>
            <p:cNvPr id="213" name="文本框 212"/>
            <p:cNvSpPr txBox="1"/>
            <p:nvPr/>
          </p:nvSpPr>
          <p:spPr>
            <a:xfrm>
              <a:off x="4413419" y="947422"/>
              <a:ext cx="1320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zh-CN" altLang="en-US" sz="3600" spc="10" dirty="0">
                  <a:solidFill>
                    <a:srgbClr val="F85360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目录</a:t>
              </a:r>
              <a:endParaRPr lang="zh-CN" altLang="en-US" sz="3600" spc="10" dirty="0">
                <a:solidFill>
                  <a:srgbClr val="F8536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214" name="矩形 213"/>
            <p:cNvSpPr/>
            <p:nvPr/>
          </p:nvSpPr>
          <p:spPr>
            <a:xfrm>
              <a:off x="4457378" y="1480360"/>
              <a:ext cx="1225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en-US" altLang="zh-CN" sz="1400" spc="1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CONTENTS</a:t>
              </a:r>
              <a:endParaRPr lang="zh-CN" altLang="en-US" sz="1400" spc="1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3243045" y="1885983"/>
            <a:ext cx="2759371" cy="350873"/>
            <a:chOff x="5244690" y="2402473"/>
            <a:chExt cx="2759371" cy="350873"/>
          </a:xfrm>
        </p:grpSpPr>
        <p:sp>
          <p:nvSpPr>
            <p:cNvPr id="211" name="矩形 2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3243045" y="2285931"/>
            <a:ext cx="2759371" cy="350873"/>
            <a:chOff x="5244690" y="2402473"/>
            <a:chExt cx="2759371" cy="350873"/>
          </a:xfrm>
        </p:grpSpPr>
        <p:sp>
          <p:nvSpPr>
            <p:cNvPr id="221" name="矩形 22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3" name="组合 222"/>
          <p:cNvGrpSpPr/>
          <p:nvPr/>
        </p:nvGrpSpPr>
        <p:grpSpPr>
          <a:xfrm>
            <a:off x="3243045" y="2685879"/>
            <a:ext cx="2759371" cy="350873"/>
            <a:chOff x="5244690" y="2402473"/>
            <a:chExt cx="2759371" cy="350873"/>
          </a:xfrm>
        </p:grpSpPr>
        <p:sp>
          <p:nvSpPr>
            <p:cNvPr id="224" name="矩形 22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矩形 22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3243045" y="3085827"/>
            <a:ext cx="2759371" cy="350873"/>
            <a:chOff x="5244690" y="2402473"/>
            <a:chExt cx="2759371" cy="350873"/>
          </a:xfrm>
        </p:grpSpPr>
        <p:sp>
          <p:nvSpPr>
            <p:cNvPr id="227" name="矩形 22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矩形 22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3243045" y="3485776"/>
            <a:ext cx="2759371" cy="350873"/>
            <a:chOff x="5244690" y="2402473"/>
            <a:chExt cx="2759371" cy="350873"/>
          </a:xfrm>
        </p:grpSpPr>
        <p:sp>
          <p:nvSpPr>
            <p:cNvPr id="230" name="矩形 22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124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126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3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4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5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6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7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9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0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1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3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4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5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6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7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1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3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4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6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7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8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9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0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1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2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3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4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5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6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7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8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9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0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1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2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3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4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5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6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7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8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9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0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1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2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3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4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5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6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7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8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9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0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1" name="矩形 120"/>
          <p:cNvSpPr>
            <a:spLocks noChangeArrowheads="1"/>
          </p:cNvSpPr>
          <p:nvPr/>
        </p:nvSpPr>
        <p:spPr bwMode="auto">
          <a:xfrm>
            <a:off x="620232" y="879136"/>
            <a:ext cx="7845138" cy="637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矩形 121"/>
          <p:cNvSpPr>
            <a:spLocks noChangeArrowheads="1"/>
          </p:cNvSpPr>
          <p:nvPr/>
        </p:nvSpPr>
        <p:spPr bwMode="auto">
          <a:xfrm>
            <a:off x="620232" y="1378364"/>
            <a:ext cx="7845138" cy="95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23" name="图示 122"/>
          <p:cNvGraphicFramePr/>
          <p:nvPr/>
        </p:nvGraphicFramePr>
        <p:xfrm>
          <a:off x="1449673" y="2101668"/>
          <a:ext cx="6096000" cy="1686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24" name="图示 123"/>
          <p:cNvGraphicFramePr/>
          <p:nvPr/>
        </p:nvGraphicFramePr>
        <p:xfrm>
          <a:off x="1449248" y="3011799"/>
          <a:ext cx="6096000" cy="1558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/>
      <p:bldGraphic spid="123" grpId="0">
        <p:bldAsOne/>
      </p:bldGraphic>
      <p:bldGraphic spid="12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124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126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3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4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5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6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7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9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0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1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3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4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5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6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7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1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3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4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6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7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8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9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0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1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2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3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4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5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6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7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8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9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0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1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2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3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4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5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6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7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8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9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0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1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2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3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4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5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6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7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8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9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0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7" name="矩形 106"/>
          <p:cNvSpPr/>
          <p:nvPr/>
        </p:nvSpPr>
        <p:spPr>
          <a:xfrm>
            <a:off x="0" y="934518"/>
            <a:ext cx="9144000" cy="1911556"/>
          </a:xfrm>
          <a:prstGeom prst="rect">
            <a:avLst/>
          </a:prstGeom>
          <a:solidFill>
            <a:srgbClr val="5C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08" name="图片 10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0" y="1010979"/>
            <a:ext cx="9144000" cy="1752600"/>
          </a:xfrm>
          <a:prstGeom prst="rect">
            <a:avLst/>
          </a:prstGeom>
        </p:spPr>
      </p:pic>
      <p:sp>
        <p:nvSpPr>
          <p:cNvPr id="109" name="矩形 108"/>
          <p:cNvSpPr>
            <a:spLocks noChangeArrowheads="1"/>
          </p:cNvSpPr>
          <p:nvPr/>
        </p:nvSpPr>
        <p:spPr bwMode="auto">
          <a:xfrm>
            <a:off x="621499" y="3051048"/>
            <a:ext cx="36531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109"/>
          <p:cNvSpPr>
            <a:spLocks noChangeArrowheads="1"/>
          </p:cNvSpPr>
          <p:nvPr/>
        </p:nvSpPr>
        <p:spPr bwMode="auto">
          <a:xfrm>
            <a:off x="4795136" y="3042637"/>
            <a:ext cx="36531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110"/>
          <p:cNvSpPr>
            <a:spLocks noChangeArrowheads="1"/>
          </p:cNvSpPr>
          <p:nvPr/>
        </p:nvSpPr>
        <p:spPr bwMode="auto">
          <a:xfrm>
            <a:off x="4795136" y="3619595"/>
            <a:ext cx="3886656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2.RAPIDPPT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12" name="矩形 111"/>
          <p:cNvSpPr>
            <a:spLocks noChangeArrowheads="1"/>
          </p:cNvSpPr>
          <p:nvPr/>
        </p:nvSpPr>
        <p:spPr bwMode="auto">
          <a:xfrm>
            <a:off x="621499" y="3619595"/>
            <a:ext cx="3873500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1.RAPIDPPT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9" grpId="0"/>
      <p:bldP spid="110" grpId="0"/>
      <p:bldP spid="111" grpId="0"/>
      <p:bldP spid="1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124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126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3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4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5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6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7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9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0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1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3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4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5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6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7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1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3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4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6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7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8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9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0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1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2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3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4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5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6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7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8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9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0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1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2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3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4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5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6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7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8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9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0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1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2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3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4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5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6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7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8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9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0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468313" y="1235088"/>
            <a:ext cx="2509135" cy="2509135"/>
            <a:chOff x="675976" y="1235930"/>
            <a:chExt cx="2509135" cy="2509135"/>
          </a:xfrm>
        </p:grpSpPr>
        <p:sp>
          <p:nvSpPr>
            <p:cNvPr id="104" name="等腰三角形 103"/>
            <p:cNvSpPr/>
            <p:nvPr/>
          </p:nvSpPr>
          <p:spPr>
            <a:xfrm>
              <a:off x="675976" y="1235930"/>
              <a:ext cx="2509135" cy="2509135"/>
            </a:xfrm>
            <a:prstGeom prst="triangle">
              <a:avLst/>
            </a:prstGeom>
            <a:solidFill>
              <a:srgbClr val="F8536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5" name="Freeform 37"/>
            <p:cNvSpPr/>
            <p:nvPr/>
          </p:nvSpPr>
          <p:spPr bwMode="auto">
            <a:xfrm rot="20458948">
              <a:off x="1329943" y="2344872"/>
              <a:ext cx="934171" cy="547860"/>
            </a:xfrm>
            <a:custGeom>
              <a:avLst/>
              <a:gdLst>
                <a:gd name="T0" fmla="*/ 399 w 399"/>
                <a:gd name="T1" fmla="*/ 0 h 234"/>
                <a:gd name="T2" fmla="*/ 286 w 399"/>
                <a:gd name="T3" fmla="*/ 0 h 234"/>
                <a:gd name="T4" fmla="*/ 334 w 399"/>
                <a:gd name="T5" fmla="*/ 46 h 234"/>
                <a:gd name="T6" fmla="*/ 212 w 399"/>
                <a:gd name="T7" fmla="*/ 152 h 234"/>
                <a:gd name="T8" fmla="*/ 130 w 399"/>
                <a:gd name="T9" fmla="*/ 82 h 234"/>
                <a:gd name="T10" fmla="*/ 0 w 399"/>
                <a:gd name="T11" fmla="*/ 188 h 234"/>
                <a:gd name="T12" fmla="*/ 0 w 399"/>
                <a:gd name="T13" fmla="*/ 234 h 234"/>
                <a:gd name="T14" fmla="*/ 130 w 399"/>
                <a:gd name="T15" fmla="*/ 128 h 234"/>
                <a:gd name="T16" fmla="*/ 212 w 399"/>
                <a:gd name="T17" fmla="*/ 198 h 234"/>
                <a:gd name="T18" fmla="*/ 358 w 399"/>
                <a:gd name="T19" fmla="*/ 73 h 234"/>
                <a:gd name="T20" fmla="*/ 399 w 399"/>
                <a:gd name="T21" fmla="*/ 111 h 234"/>
                <a:gd name="T22" fmla="*/ 399 w 399"/>
                <a:gd name="T2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234">
                  <a:moveTo>
                    <a:pt x="399" y="0"/>
                  </a:moveTo>
                  <a:lnTo>
                    <a:pt x="286" y="0"/>
                  </a:lnTo>
                  <a:lnTo>
                    <a:pt x="334" y="46"/>
                  </a:lnTo>
                  <a:lnTo>
                    <a:pt x="212" y="152"/>
                  </a:lnTo>
                  <a:lnTo>
                    <a:pt x="130" y="82"/>
                  </a:lnTo>
                  <a:lnTo>
                    <a:pt x="0" y="188"/>
                  </a:lnTo>
                  <a:lnTo>
                    <a:pt x="0" y="234"/>
                  </a:lnTo>
                  <a:lnTo>
                    <a:pt x="130" y="128"/>
                  </a:lnTo>
                  <a:lnTo>
                    <a:pt x="212" y="198"/>
                  </a:lnTo>
                  <a:lnTo>
                    <a:pt x="358" y="73"/>
                  </a:lnTo>
                  <a:lnTo>
                    <a:pt x="399" y="11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1668273" y="2776576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zh-CN" altLang="en-US" sz="3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7" name="任意多边形 106"/>
          <p:cNvSpPr/>
          <p:nvPr/>
        </p:nvSpPr>
        <p:spPr>
          <a:xfrm>
            <a:off x="2160553" y="1487349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5C5C5C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任意多边形 107"/>
          <p:cNvSpPr/>
          <p:nvPr/>
        </p:nvSpPr>
        <p:spPr>
          <a:xfrm>
            <a:off x="2160553" y="2155553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5C5C5C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任意多边形 108"/>
          <p:cNvSpPr/>
          <p:nvPr/>
        </p:nvSpPr>
        <p:spPr>
          <a:xfrm>
            <a:off x="2160553" y="2823757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5C5C5C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4034233" y="1446355"/>
            <a:ext cx="4631760" cy="2015975"/>
            <a:chOff x="4241896" y="1447197"/>
            <a:chExt cx="4631760" cy="2015975"/>
          </a:xfrm>
        </p:grpSpPr>
        <p:sp>
          <p:nvSpPr>
            <p:cNvPr id="111" name="矩形 110"/>
            <p:cNvSpPr>
              <a:spLocks noChangeArrowheads="1"/>
            </p:cNvSpPr>
            <p:nvPr/>
          </p:nvSpPr>
          <p:spPr bwMode="auto">
            <a:xfrm>
              <a:off x="4241897" y="1447197"/>
              <a:ext cx="4631759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矩形 111"/>
            <p:cNvSpPr>
              <a:spLocks noChangeArrowheads="1"/>
            </p:cNvSpPr>
            <p:nvPr/>
          </p:nvSpPr>
          <p:spPr bwMode="auto">
            <a:xfrm>
              <a:off x="4241896" y="2609092"/>
              <a:ext cx="4631760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9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9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9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0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124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126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3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4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5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6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7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9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0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1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3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4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5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6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7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1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3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4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6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7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8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9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0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1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2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3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4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5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6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7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8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9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0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1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2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3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4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5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6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7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8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9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0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1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2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3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4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5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6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7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8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9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0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03" name="图示 102"/>
          <p:cNvGraphicFramePr/>
          <p:nvPr/>
        </p:nvGraphicFramePr>
        <p:xfrm>
          <a:off x="1927764" y="909638"/>
          <a:ext cx="5320086" cy="3546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104" name="组合 103"/>
          <p:cNvGrpSpPr/>
          <p:nvPr/>
        </p:nvGrpSpPr>
        <p:grpSpPr>
          <a:xfrm>
            <a:off x="1084264" y="967464"/>
            <a:ext cx="2257829" cy="1101773"/>
            <a:chOff x="608729" y="1763205"/>
            <a:chExt cx="2257829" cy="1101773"/>
          </a:xfrm>
        </p:grpSpPr>
        <p:sp>
          <p:nvSpPr>
            <p:cNvPr id="105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1084263" y="3439138"/>
            <a:ext cx="2257829" cy="1101773"/>
            <a:chOff x="608729" y="1763205"/>
            <a:chExt cx="2257829" cy="1101773"/>
          </a:xfrm>
        </p:grpSpPr>
        <p:sp>
          <p:nvSpPr>
            <p:cNvPr id="108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6009596" y="967464"/>
            <a:ext cx="2257829" cy="1101773"/>
            <a:chOff x="608729" y="1763205"/>
            <a:chExt cx="2257829" cy="1101773"/>
          </a:xfrm>
        </p:grpSpPr>
        <p:sp>
          <p:nvSpPr>
            <p:cNvPr id="111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6009596" y="3439138"/>
            <a:ext cx="2257829" cy="1101773"/>
            <a:chOff x="608729" y="1763205"/>
            <a:chExt cx="2257829" cy="1101773"/>
          </a:xfrm>
        </p:grpSpPr>
        <p:sp>
          <p:nvSpPr>
            <p:cNvPr id="114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3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3911517" y="833768"/>
            <a:ext cx="1320966" cy="840715"/>
            <a:chOff x="4413419" y="947422"/>
            <a:chExt cx="1320966" cy="840715"/>
          </a:xfrm>
        </p:grpSpPr>
        <p:sp>
          <p:nvSpPr>
            <p:cNvPr id="213" name="文本框 212"/>
            <p:cNvSpPr txBox="1"/>
            <p:nvPr/>
          </p:nvSpPr>
          <p:spPr>
            <a:xfrm>
              <a:off x="4413419" y="947422"/>
              <a:ext cx="1320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zh-CN" altLang="en-US" sz="3600" spc="10" dirty="0">
                  <a:solidFill>
                    <a:srgbClr val="F85360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目录</a:t>
              </a:r>
              <a:endParaRPr lang="zh-CN" altLang="en-US" sz="3600" spc="10" dirty="0">
                <a:solidFill>
                  <a:srgbClr val="F8536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214" name="矩形 213"/>
            <p:cNvSpPr/>
            <p:nvPr/>
          </p:nvSpPr>
          <p:spPr>
            <a:xfrm>
              <a:off x="4457378" y="1480360"/>
              <a:ext cx="1225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en-US" altLang="zh-CN" sz="1400" spc="1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CONTENTS</a:t>
              </a:r>
              <a:endParaRPr lang="zh-CN" altLang="en-US" sz="1400" spc="1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3243045" y="1885983"/>
            <a:ext cx="2759371" cy="350873"/>
            <a:chOff x="5244690" y="2402473"/>
            <a:chExt cx="2759371" cy="350873"/>
          </a:xfrm>
        </p:grpSpPr>
        <p:sp>
          <p:nvSpPr>
            <p:cNvPr id="211" name="矩形 2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3243045" y="2285931"/>
            <a:ext cx="2759371" cy="350873"/>
            <a:chOff x="5244690" y="2402473"/>
            <a:chExt cx="2759371" cy="350873"/>
          </a:xfrm>
        </p:grpSpPr>
        <p:sp>
          <p:nvSpPr>
            <p:cNvPr id="221" name="矩形 22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3" name="组合 222"/>
          <p:cNvGrpSpPr/>
          <p:nvPr/>
        </p:nvGrpSpPr>
        <p:grpSpPr>
          <a:xfrm>
            <a:off x="3243045" y="2685879"/>
            <a:ext cx="2759371" cy="350873"/>
            <a:chOff x="5244690" y="2402473"/>
            <a:chExt cx="2759371" cy="350873"/>
          </a:xfrm>
        </p:grpSpPr>
        <p:sp>
          <p:nvSpPr>
            <p:cNvPr id="224" name="矩形 22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矩形 22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3243045" y="3085827"/>
            <a:ext cx="2759371" cy="350873"/>
            <a:chOff x="5244690" y="2402473"/>
            <a:chExt cx="2759371" cy="350873"/>
          </a:xfrm>
        </p:grpSpPr>
        <p:sp>
          <p:nvSpPr>
            <p:cNvPr id="227" name="矩形 22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矩形 22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3243045" y="3485776"/>
            <a:ext cx="2759371" cy="350873"/>
            <a:chOff x="5244690" y="2402473"/>
            <a:chExt cx="2759371" cy="350873"/>
          </a:xfrm>
        </p:grpSpPr>
        <p:sp>
          <p:nvSpPr>
            <p:cNvPr id="230" name="矩形 22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809417" y="945155"/>
            <a:ext cx="3525167" cy="2663509"/>
            <a:chOff x="2809417" y="945155"/>
            <a:chExt cx="3525167" cy="2663509"/>
          </a:xfrm>
        </p:grpSpPr>
        <p:grpSp>
          <p:nvGrpSpPr>
            <p:cNvPr id="212" name="组合 211"/>
            <p:cNvGrpSpPr/>
            <p:nvPr/>
          </p:nvGrpSpPr>
          <p:grpSpPr>
            <a:xfrm>
              <a:off x="3515609" y="945155"/>
              <a:ext cx="2091056" cy="856195"/>
              <a:chOff x="4413419" y="947422"/>
              <a:chExt cx="2091056" cy="856195"/>
            </a:xfrm>
          </p:grpSpPr>
          <p:sp>
            <p:nvSpPr>
              <p:cNvPr id="213" name="文本框 212"/>
              <p:cNvSpPr txBox="1"/>
              <p:nvPr/>
            </p:nvSpPr>
            <p:spPr>
              <a:xfrm>
                <a:off x="4413419" y="947422"/>
                <a:ext cx="20688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685800">
                  <a:defRPr/>
                </a:pPr>
                <a:r>
                  <a:rPr lang="zh-CN" altLang="en-US" sz="3200" spc="10" dirty="0">
                    <a:solidFill>
                      <a:srgbClr val="F85360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设计理念</a:t>
                </a:r>
                <a:endParaRPr lang="zh-CN" altLang="en-US" sz="3200" spc="10" dirty="0">
                  <a:solidFill>
                    <a:srgbClr val="F85360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  <p:sp>
            <p:nvSpPr>
              <p:cNvPr id="214" name="矩形 213"/>
              <p:cNvSpPr/>
              <p:nvPr/>
            </p:nvSpPr>
            <p:spPr>
              <a:xfrm>
                <a:off x="4466065" y="1434285"/>
                <a:ext cx="2038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685800">
                  <a:defRPr/>
                </a:pPr>
                <a:r>
                  <a:rPr lang="en-US" altLang="zh-CN" spc="10" dirty="0">
                    <a:solidFill>
                      <a:srgbClr val="5C5C5C"/>
                    </a:solidFill>
                    <a:latin typeface="MEllan HK Xbold" panose="00000800000000000000" pitchFamily="2" charset="-120"/>
                    <a:ea typeface="MEllan HK Xbold" panose="00000800000000000000" pitchFamily="2" charset="-120"/>
                  </a:rPr>
                  <a:t>Design Concept</a:t>
                </a:r>
                <a:endParaRPr lang="zh-CN" altLang="en-US" spc="1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endParaRPr>
              </a:p>
            </p:txBody>
          </p:sp>
        </p:grpSp>
        <p:grpSp>
          <p:nvGrpSpPr>
            <p:cNvPr id="215" name="组合 214"/>
            <p:cNvGrpSpPr/>
            <p:nvPr/>
          </p:nvGrpSpPr>
          <p:grpSpPr>
            <a:xfrm>
              <a:off x="2809417" y="2038162"/>
              <a:ext cx="3525167" cy="1570502"/>
              <a:chOff x="5002305" y="1938061"/>
              <a:chExt cx="3525167" cy="1570502"/>
            </a:xfrm>
          </p:grpSpPr>
          <p:sp>
            <p:nvSpPr>
              <p:cNvPr id="216" name="文本框 4"/>
              <p:cNvSpPr txBox="1">
                <a:spLocks noChangeArrowheads="1"/>
              </p:cNvSpPr>
              <p:nvPr/>
            </p:nvSpPr>
            <p:spPr bwMode="auto">
              <a:xfrm>
                <a:off x="5002305" y="1938061"/>
                <a:ext cx="3525167" cy="669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000" kern="1100" spc="11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此模板适用于商务汇报总结及相关类别演示，扁平化风格，颜色清新舒适，版式简洁明了，内页延续封面，使整个</a:t>
                </a:r>
                <a:r>
                  <a:rPr lang="en-US" altLang="zh-CN" sz="1000" kern="1100" spc="11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kern="1100" spc="11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统一一致。</a:t>
                </a:r>
                <a:endParaRPr lang="en-US" altLang="zh-CN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7" name="文本框 216"/>
              <p:cNvSpPr txBox="1"/>
              <p:nvPr/>
            </p:nvSpPr>
            <p:spPr>
              <a:xfrm>
                <a:off x="5003585" y="2646789"/>
                <a:ext cx="3522922" cy="86177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000" kern="1100" spc="11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模板内颜色可以替换为自己的颜色，图片也可以替换为自己的图片。图表以简单实用、易修改为设计原则，从配色到版式都精益求精，满足您不同场合的需要。字体已经嵌入，请放心使用，祝您成功</a:t>
                </a:r>
                <a:r>
                  <a:rPr lang="en-US" altLang="zh-CN" sz="1000" kern="1100" spc="11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!</a:t>
                </a:r>
                <a:endParaRPr lang="en-US" altLang="zh-CN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2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104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50" name="AutoShape 3"/>
          <p:cNvSpPr>
            <a:spLocks noChangeAspect="1" noChangeArrowheads="1" noTextEdit="1"/>
          </p:cNvSpPr>
          <p:nvPr/>
        </p:nvSpPr>
        <p:spPr bwMode="auto">
          <a:xfrm>
            <a:off x="1214492" y="976314"/>
            <a:ext cx="6935733" cy="1596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51" name="Oval 5"/>
          <p:cNvSpPr>
            <a:spLocks noChangeArrowheads="1"/>
          </p:cNvSpPr>
          <p:nvPr/>
        </p:nvSpPr>
        <p:spPr bwMode="auto">
          <a:xfrm>
            <a:off x="5228814" y="974218"/>
            <a:ext cx="1590639" cy="1596926"/>
          </a:xfrm>
          <a:prstGeom prst="ellipse">
            <a:avLst/>
          </a:prstGeom>
          <a:noFill/>
          <a:ln w="9525">
            <a:solidFill>
              <a:srgbClr val="F8536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52" name="Oval 6"/>
          <p:cNvSpPr>
            <a:spLocks noChangeArrowheads="1"/>
          </p:cNvSpPr>
          <p:nvPr/>
        </p:nvSpPr>
        <p:spPr bwMode="auto">
          <a:xfrm>
            <a:off x="6561682" y="974218"/>
            <a:ext cx="1590639" cy="1596926"/>
          </a:xfrm>
          <a:prstGeom prst="ellipse">
            <a:avLst/>
          </a:prstGeom>
          <a:solidFill>
            <a:srgbClr val="F853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53" name="Oval 7"/>
          <p:cNvSpPr>
            <a:spLocks noChangeArrowheads="1"/>
          </p:cNvSpPr>
          <p:nvPr/>
        </p:nvSpPr>
        <p:spPr bwMode="auto">
          <a:xfrm>
            <a:off x="2552599" y="974218"/>
            <a:ext cx="1590639" cy="1596926"/>
          </a:xfrm>
          <a:prstGeom prst="ellipse">
            <a:avLst/>
          </a:prstGeom>
          <a:noFill/>
          <a:ln w="9525">
            <a:solidFill>
              <a:srgbClr val="F8536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54" name="Oval 8"/>
          <p:cNvSpPr>
            <a:spLocks noChangeArrowheads="1"/>
          </p:cNvSpPr>
          <p:nvPr/>
        </p:nvSpPr>
        <p:spPr bwMode="auto">
          <a:xfrm>
            <a:off x="3890706" y="974218"/>
            <a:ext cx="1590639" cy="1596926"/>
          </a:xfrm>
          <a:prstGeom prst="ellipse">
            <a:avLst/>
          </a:prstGeom>
          <a:noFill/>
          <a:ln w="9525">
            <a:solidFill>
              <a:srgbClr val="F8536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55" name="Oval 9"/>
          <p:cNvSpPr>
            <a:spLocks noChangeArrowheads="1"/>
          </p:cNvSpPr>
          <p:nvPr/>
        </p:nvSpPr>
        <p:spPr bwMode="auto">
          <a:xfrm>
            <a:off x="1214492" y="974218"/>
            <a:ext cx="1590639" cy="1596926"/>
          </a:xfrm>
          <a:prstGeom prst="ellipse">
            <a:avLst/>
          </a:prstGeom>
          <a:noFill/>
          <a:ln>
            <a:solidFill>
              <a:srgbClr val="F8536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56" name="矩形 5"/>
          <p:cNvSpPr>
            <a:spLocks noChangeArrowheads="1"/>
          </p:cNvSpPr>
          <p:nvPr/>
        </p:nvSpPr>
        <p:spPr bwMode="auto">
          <a:xfrm>
            <a:off x="1397351" y="1611714"/>
            <a:ext cx="1202573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 Unicode MS" panose="020B0604020202020204" charset="-122"/>
              </a:rPr>
              <a:t>POWERFUL</a:t>
            </a:r>
            <a:endParaRPr lang="zh-CN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57" name="矩形 256"/>
          <p:cNvSpPr/>
          <p:nvPr/>
        </p:nvSpPr>
        <p:spPr bwMode="auto">
          <a:xfrm>
            <a:off x="2840071" y="1613799"/>
            <a:ext cx="1120308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CREATIVE 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258" name="矩形 257"/>
          <p:cNvSpPr/>
          <p:nvPr/>
        </p:nvSpPr>
        <p:spPr bwMode="auto">
          <a:xfrm>
            <a:off x="4236811" y="1612264"/>
            <a:ext cx="89319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PRETTY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259" name="矩形 258"/>
          <p:cNvSpPr/>
          <p:nvPr/>
        </p:nvSpPr>
        <p:spPr bwMode="auto">
          <a:xfrm>
            <a:off x="5545283" y="1612264"/>
            <a:ext cx="96212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LOGICAL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260" name="Freeform 13"/>
          <p:cNvSpPr/>
          <p:nvPr/>
        </p:nvSpPr>
        <p:spPr bwMode="auto">
          <a:xfrm>
            <a:off x="2610595" y="1673414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F85360"/>
          </a:solidFill>
          <a:ln>
            <a:solidFill>
              <a:srgbClr val="F8536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61" name="Freeform 13"/>
          <p:cNvSpPr/>
          <p:nvPr/>
        </p:nvSpPr>
        <p:spPr bwMode="auto">
          <a:xfrm>
            <a:off x="3953013" y="1673414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F85360"/>
          </a:solidFill>
          <a:ln>
            <a:solidFill>
              <a:srgbClr val="F8536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62" name="Freeform 13"/>
          <p:cNvSpPr/>
          <p:nvPr/>
        </p:nvSpPr>
        <p:spPr bwMode="auto">
          <a:xfrm>
            <a:off x="5299373" y="1673414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F85360"/>
          </a:solidFill>
          <a:ln>
            <a:solidFill>
              <a:srgbClr val="F8536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263" name="图片 2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1616" y="1683231"/>
            <a:ext cx="135000" cy="90000"/>
          </a:xfrm>
          <a:prstGeom prst="rect">
            <a:avLst/>
          </a:prstGeom>
        </p:spPr>
      </p:pic>
      <p:sp>
        <p:nvSpPr>
          <p:cNvPr id="264" name="矩形 263"/>
          <p:cNvSpPr/>
          <p:nvPr/>
        </p:nvSpPr>
        <p:spPr bwMode="auto">
          <a:xfrm>
            <a:off x="6747177" y="1611714"/>
            <a:ext cx="1420518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OUR SERVICE</a:t>
            </a:r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265" name="Text Box 11"/>
          <p:cNvSpPr txBox="1">
            <a:spLocks noChangeArrowheads="1"/>
          </p:cNvSpPr>
          <p:nvPr/>
        </p:nvSpPr>
        <p:spPr bwMode="auto">
          <a:xfrm>
            <a:off x="1100175" y="3338569"/>
            <a:ext cx="7315383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" name="矩形 18"/>
          <p:cNvSpPr>
            <a:spLocks noChangeArrowheads="1"/>
          </p:cNvSpPr>
          <p:nvPr/>
        </p:nvSpPr>
        <p:spPr bwMode="auto">
          <a:xfrm>
            <a:off x="1439846" y="3843590"/>
            <a:ext cx="663604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267" name="组合 266"/>
          <p:cNvGrpSpPr/>
          <p:nvPr/>
        </p:nvGrpSpPr>
        <p:grpSpPr>
          <a:xfrm>
            <a:off x="3491493" y="2820361"/>
            <a:ext cx="2532747" cy="403403"/>
            <a:chOff x="3160902" y="2851000"/>
            <a:chExt cx="2532747" cy="403403"/>
          </a:xfrm>
        </p:grpSpPr>
        <p:grpSp>
          <p:nvGrpSpPr>
            <p:cNvPr id="268" name="组合 267"/>
            <p:cNvGrpSpPr/>
            <p:nvPr/>
          </p:nvGrpSpPr>
          <p:grpSpPr>
            <a:xfrm>
              <a:off x="3160902" y="2851000"/>
              <a:ext cx="2532747" cy="403403"/>
              <a:chOff x="-10744" y="2785455"/>
              <a:chExt cx="3767364" cy="600048"/>
            </a:xfrm>
          </p:grpSpPr>
          <p:sp>
            <p:nvSpPr>
              <p:cNvPr id="270" name="矩形 269"/>
              <p:cNvSpPr/>
              <p:nvPr/>
            </p:nvSpPr>
            <p:spPr>
              <a:xfrm>
                <a:off x="-10744" y="2828107"/>
                <a:ext cx="3767364" cy="557396"/>
              </a:xfrm>
              <a:prstGeom prst="rect">
                <a:avLst/>
              </a:prstGeom>
              <a:solidFill>
                <a:srgbClr val="5C5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71" name="矩形 270"/>
              <p:cNvSpPr/>
              <p:nvPr/>
            </p:nvSpPr>
            <p:spPr>
              <a:xfrm>
                <a:off x="242034" y="2785455"/>
                <a:ext cx="1885805" cy="531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9" name="文本框 268"/>
            <p:cNvSpPr txBox="1"/>
            <p:nvPr/>
          </p:nvSpPr>
          <p:spPr>
            <a:xfrm>
              <a:off x="4475991" y="2871597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 animBg="1"/>
      <p:bldP spid="253" grpId="0" animBg="1"/>
      <p:bldP spid="254" grpId="0" animBg="1"/>
      <p:bldP spid="255" grpId="0" animBg="1"/>
      <p:bldP spid="256" grpId="0"/>
      <p:bldP spid="257" grpId="0"/>
      <p:bldP spid="258" grpId="0"/>
      <p:bldP spid="259" grpId="0"/>
      <p:bldP spid="260" grpId="0" animBg="1"/>
      <p:bldP spid="261" grpId="0" animBg="1"/>
      <p:bldP spid="262" grpId="0" animBg="1"/>
      <p:bldP spid="264" grpId="0"/>
      <p:bldP spid="265" grpId="0"/>
      <p:bldP spid="26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104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5015971" y="969537"/>
            <a:ext cx="871174" cy="874617"/>
            <a:chOff x="5268255" y="836733"/>
            <a:chExt cx="871174" cy="874617"/>
          </a:xfrm>
        </p:grpSpPr>
        <p:sp>
          <p:nvSpPr>
            <p:cNvPr id="126" name="Oval 9"/>
            <p:cNvSpPr>
              <a:spLocks noChangeArrowheads="1"/>
            </p:cNvSpPr>
            <p:nvPr/>
          </p:nvSpPr>
          <p:spPr bwMode="auto">
            <a:xfrm>
              <a:off x="5268255" y="836733"/>
              <a:ext cx="871174" cy="874617"/>
            </a:xfrm>
            <a:prstGeom prst="ellipse">
              <a:avLst/>
            </a:prstGeom>
            <a:solidFill>
              <a:srgbClr val="F853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7" name="Freeform 13"/>
            <p:cNvSpPr>
              <a:spLocks noEditPoints="1"/>
            </p:cNvSpPr>
            <p:nvPr/>
          </p:nvSpPr>
          <p:spPr bwMode="auto">
            <a:xfrm>
              <a:off x="5498895" y="1034141"/>
              <a:ext cx="382587" cy="492125"/>
            </a:xfrm>
            <a:custGeom>
              <a:avLst/>
              <a:gdLst>
                <a:gd name="T0" fmla="*/ 51 w 102"/>
                <a:gd name="T1" fmla="*/ 0 h 131"/>
                <a:gd name="T2" fmla="*/ 0 w 102"/>
                <a:gd name="T3" fmla="*/ 51 h 131"/>
                <a:gd name="T4" fmla="*/ 51 w 102"/>
                <a:gd name="T5" fmla="*/ 131 h 131"/>
                <a:gd name="T6" fmla="*/ 102 w 102"/>
                <a:gd name="T7" fmla="*/ 51 h 131"/>
                <a:gd name="T8" fmla="*/ 51 w 102"/>
                <a:gd name="T9" fmla="*/ 0 h 131"/>
                <a:gd name="T10" fmla="*/ 51 w 102"/>
                <a:gd name="T11" fmla="*/ 86 h 131"/>
                <a:gd name="T12" fmla="*/ 14 w 102"/>
                <a:gd name="T13" fmla="*/ 50 h 131"/>
                <a:gd name="T14" fmla="*/ 51 w 102"/>
                <a:gd name="T15" fmla="*/ 14 h 131"/>
                <a:gd name="T16" fmla="*/ 88 w 102"/>
                <a:gd name="T17" fmla="*/ 50 h 131"/>
                <a:gd name="T18" fmla="*/ 51 w 102"/>
                <a:gd name="T19" fmla="*/ 8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31"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39" y="131"/>
                    <a:pt x="51" y="131"/>
                  </a:cubicBezTo>
                  <a:cubicBezTo>
                    <a:pt x="65" y="131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  <a:moveTo>
                    <a:pt x="51" y="86"/>
                  </a:moveTo>
                  <a:cubicBezTo>
                    <a:pt x="30" y="86"/>
                    <a:pt x="14" y="70"/>
                    <a:pt x="14" y="50"/>
                  </a:cubicBezTo>
                  <a:cubicBezTo>
                    <a:pt x="14" y="30"/>
                    <a:pt x="30" y="14"/>
                    <a:pt x="51" y="14"/>
                  </a:cubicBezTo>
                  <a:cubicBezTo>
                    <a:pt x="72" y="14"/>
                    <a:pt x="88" y="30"/>
                    <a:pt x="88" y="50"/>
                  </a:cubicBezTo>
                  <a:cubicBezTo>
                    <a:pt x="88" y="70"/>
                    <a:pt x="72" y="86"/>
                    <a:pt x="51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6151872" y="969537"/>
            <a:ext cx="871174" cy="874617"/>
            <a:chOff x="6470831" y="836733"/>
            <a:chExt cx="871174" cy="874617"/>
          </a:xfrm>
        </p:grpSpPr>
        <p:grpSp>
          <p:nvGrpSpPr>
            <p:cNvPr id="129" name="组合 128"/>
            <p:cNvGrpSpPr/>
            <p:nvPr/>
          </p:nvGrpSpPr>
          <p:grpSpPr>
            <a:xfrm>
              <a:off x="6676237" y="1067480"/>
              <a:ext cx="514350" cy="386732"/>
              <a:chOff x="2231238" y="1865312"/>
              <a:chExt cx="514350" cy="386732"/>
            </a:xfrm>
          </p:grpSpPr>
          <p:sp>
            <p:nvSpPr>
              <p:cNvPr id="131" name="Freeform 11"/>
              <p:cNvSpPr/>
              <p:nvPr/>
            </p:nvSpPr>
            <p:spPr bwMode="auto">
              <a:xfrm>
                <a:off x="2231238" y="1993281"/>
                <a:ext cx="514350" cy="258763"/>
              </a:xfrm>
              <a:custGeom>
                <a:avLst/>
                <a:gdLst>
                  <a:gd name="T0" fmla="*/ 324 w 324"/>
                  <a:gd name="T1" fmla="*/ 0 h 163"/>
                  <a:gd name="T2" fmla="*/ 270 w 324"/>
                  <a:gd name="T3" fmla="*/ 163 h 163"/>
                  <a:gd name="T4" fmla="*/ 0 w 324"/>
                  <a:gd name="T5" fmla="*/ 163 h 163"/>
                  <a:gd name="T6" fmla="*/ 54 w 324"/>
                  <a:gd name="T7" fmla="*/ 0 h 163"/>
                  <a:gd name="T8" fmla="*/ 324 w 324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163">
                    <a:moveTo>
                      <a:pt x="324" y="0"/>
                    </a:moveTo>
                    <a:lnTo>
                      <a:pt x="270" y="163"/>
                    </a:lnTo>
                    <a:lnTo>
                      <a:pt x="0" y="163"/>
                    </a:lnTo>
                    <a:lnTo>
                      <a:pt x="54" y="0"/>
                    </a:lnTo>
                    <a:lnTo>
                      <a:pt x="324" y="0"/>
                    </a:lnTo>
                  </a:path>
                </a:pathLst>
              </a:custGeom>
              <a:solidFill>
                <a:srgbClr val="5C5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2" name="Freeform 12"/>
              <p:cNvSpPr/>
              <p:nvPr/>
            </p:nvSpPr>
            <p:spPr bwMode="auto">
              <a:xfrm>
                <a:off x="2236788" y="1865312"/>
                <a:ext cx="449262" cy="338138"/>
              </a:xfrm>
              <a:custGeom>
                <a:avLst/>
                <a:gdLst>
                  <a:gd name="T0" fmla="*/ 44 w 283"/>
                  <a:gd name="T1" fmla="*/ 81 h 213"/>
                  <a:gd name="T2" fmla="*/ 49 w 283"/>
                  <a:gd name="T3" fmla="*/ 71 h 213"/>
                  <a:gd name="T4" fmla="*/ 59 w 283"/>
                  <a:gd name="T5" fmla="*/ 71 h 213"/>
                  <a:gd name="T6" fmla="*/ 283 w 283"/>
                  <a:gd name="T7" fmla="*/ 71 h 213"/>
                  <a:gd name="T8" fmla="*/ 283 w 283"/>
                  <a:gd name="T9" fmla="*/ 43 h 213"/>
                  <a:gd name="T10" fmla="*/ 184 w 283"/>
                  <a:gd name="T11" fmla="*/ 43 h 213"/>
                  <a:gd name="T12" fmla="*/ 149 w 283"/>
                  <a:gd name="T13" fmla="*/ 0 h 213"/>
                  <a:gd name="T14" fmla="*/ 18 w 283"/>
                  <a:gd name="T15" fmla="*/ 0 h 213"/>
                  <a:gd name="T16" fmla="*/ 0 w 283"/>
                  <a:gd name="T17" fmla="*/ 43 h 213"/>
                  <a:gd name="T18" fmla="*/ 0 w 283"/>
                  <a:gd name="T19" fmla="*/ 213 h 213"/>
                  <a:gd name="T20" fmla="*/ 44 w 283"/>
                  <a:gd name="T21" fmla="*/ 8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3" h="213">
                    <a:moveTo>
                      <a:pt x="44" y="81"/>
                    </a:moveTo>
                    <a:lnTo>
                      <a:pt x="49" y="71"/>
                    </a:lnTo>
                    <a:lnTo>
                      <a:pt x="59" y="71"/>
                    </a:lnTo>
                    <a:lnTo>
                      <a:pt x="283" y="71"/>
                    </a:lnTo>
                    <a:lnTo>
                      <a:pt x="283" y="43"/>
                    </a:lnTo>
                    <a:lnTo>
                      <a:pt x="184" y="43"/>
                    </a:lnTo>
                    <a:lnTo>
                      <a:pt x="149" y="0"/>
                    </a:lnTo>
                    <a:lnTo>
                      <a:pt x="18" y="0"/>
                    </a:lnTo>
                    <a:lnTo>
                      <a:pt x="0" y="43"/>
                    </a:lnTo>
                    <a:lnTo>
                      <a:pt x="0" y="213"/>
                    </a:lnTo>
                    <a:lnTo>
                      <a:pt x="44" y="81"/>
                    </a:lnTo>
                    <a:close/>
                  </a:path>
                </a:pathLst>
              </a:custGeom>
              <a:solidFill>
                <a:srgbClr val="5C5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30" name="Oval 9"/>
            <p:cNvSpPr>
              <a:spLocks noChangeArrowheads="1"/>
            </p:cNvSpPr>
            <p:nvPr/>
          </p:nvSpPr>
          <p:spPr bwMode="auto">
            <a:xfrm>
              <a:off x="6470831" y="836733"/>
              <a:ext cx="871174" cy="874617"/>
            </a:xfrm>
            <a:prstGeom prst="ellipse">
              <a:avLst/>
            </a:prstGeom>
            <a:noFill/>
            <a:ln>
              <a:solidFill>
                <a:srgbClr val="5C5C5C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7314964" y="969537"/>
            <a:ext cx="871174" cy="874617"/>
            <a:chOff x="7567248" y="836733"/>
            <a:chExt cx="871174" cy="874617"/>
          </a:xfrm>
        </p:grpSpPr>
        <p:sp>
          <p:nvSpPr>
            <p:cNvPr id="134" name="Freeform 5"/>
            <p:cNvSpPr>
              <a:spLocks noEditPoints="1"/>
            </p:cNvSpPr>
            <p:nvPr/>
          </p:nvSpPr>
          <p:spPr bwMode="auto">
            <a:xfrm>
              <a:off x="7748583" y="1034141"/>
              <a:ext cx="498475" cy="519113"/>
            </a:xfrm>
            <a:custGeom>
              <a:avLst/>
              <a:gdLst>
                <a:gd name="T0" fmla="*/ 129 w 133"/>
                <a:gd name="T1" fmla="*/ 119 h 138"/>
                <a:gd name="T2" fmla="*/ 104 w 133"/>
                <a:gd name="T3" fmla="*/ 93 h 138"/>
                <a:gd name="T4" fmla="*/ 93 w 133"/>
                <a:gd name="T5" fmla="*/ 90 h 138"/>
                <a:gd name="T6" fmla="*/ 90 w 133"/>
                <a:gd name="T7" fmla="*/ 86 h 138"/>
                <a:gd name="T8" fmla="*/ 103 w 133"/>
                <a:gd name="T9" fmla="*/ 52 h 138"/>
                <a:gd name="T10" fmla="*/ 51 w 133"/>
                <a:gd name="T11" fmla="*/ 0 h 138"/>
                <a:gd name="T12" fmla="*/ 0 w 133"/>
                <a:gd name="T13" fmla="*/ 52 h 138"/>
                <a:gd name="T14" fmla="*/ 51 w 133"/>
                <a:gd name="T15" fmla="*/ 103 h 138"/>
                <a:gd name="T16" fmla="*/ 82 w 133"/>
                <a:gd name="T17" fmla="*/ 93 h 138"/>
                <a:gd name="T18" fmla="*/ 86 w 133"/>
                <a:gd name="T19" fmla="*/ 97 h 138"/>
                <a:gd name="T20" fmla="*/ 88 w 133"/>
                <a:gd name="T21" fmla="*/ 109 h 138"/>
                <a:gd name="T22" fmla="*/ 113 w 133"/>
                <a:gd name="T23" fmla="*/ 135 h 138"/>
                <a:gd name="T24" fmla="*/ 121 w 133"/>
                <a:gd name="T25" fmla="*/ 138 h 138"/>
                <a:gd name="T26" fmla="*/ 129 w 133"/>
                <a:gd name="T27" fmla="*/ 135 h 138"/>
                <a:gd name="T28" fmla="*/ 129 w 133"/>
                <a:gd name="T29" fmla="*/ 119 h 138"/>
                <a:gd name="T30" fmla="*/ 51 w 133"/>
                <a:gd name="T31" fmla="*/ 84 h 138"/>
                <a:gd name="T32" fmla="*/ 19 w 133"/>
                <a:gd name="T33" fmla="*/ 52 h 138"/>
                <a:gd name="T34" fmla="*/ 51 w 133"/>
                <a:gd name="T35" fmla="*/ 19 h 138"/>
                <a:gd name="T36" fmla="*/ 84 w 133"/>
                <a:gd name="T37" fmla="*/ 52 h 138"/>
                <a:gd name="T38" fmla="*/ 51 w 133"/>
                <a:gd name="T39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8">
                  <a:moveTo>
                    <a:pt x="129" y="119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102" y="90"/>
                    <a:pt x="97" y="89"/>
                    <a:pt x="93" y="90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8" y="77"/>
                    <a:pt x="103" y="65"/>
                    <a:pt x="103" y="52"/>
                  </a:cubicBezTo>
                  <a:cubicBezTo>
                    <a:pt x="103" y="23"/>
                    <a:pt x="80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63" y="103"/>
                    <a:pt x="73" y="99"/>
                    <a:pt x="82" y="93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84" y="101"/>
                    <a:pt x="85" y="106"/>
                    <a:pt x="88" y="109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5" y="137"/>
                    <a:pt x="118" y="138"/>
                    <a:pt x="121" y="138"/>
                  </a:cubicBezTo>
                  <a:cubicBezTo>
                    <a:pt x="124" y="138"/>
                    <a:pt x="126" y="137"/>
                    <a:pt x="129" y="135"/>
                  </a:cubicBezTo>
                  <a:cubicBezTo>
                    <a:pt x="133" y="131"/>
                    <a:pt x="133" y="124"/>
                    <a:pt x="129" y="119"/>
                  </a:cubicBezTo>
                  <a:close/>
                  <a:moveTo>
                    <a:pt x="51" y="84"/>
                  </a:moveTo>
                  <a:cubicBezTo>
                    <a:pt x="33" y="84"/>
                    <a:pt x="19" y="70"/>
                    <a:pt x="19" y="52"/>
                  </a:cubicBezTo>
                  <a:cubicBezTo>
                    <a:pt x="19" y="33"/>
                    <a:pt x="33" y="19"/>
                    <a:pt x="51" y="19"/>
                  </a:cubicBezTo>
                  <a:cubicBezTo>
                    <a:pt x="70" y="19"/>
                    <a:pt x="84" y="33"/>
                    <a:pt x="84" y="52"/>
                  </a:cubicBezTo>
                  <a:cubicBezTo>
                    <a:pt x="84" y="70"/>
                    <a:pt x="70" y="84"/>
                    <a:pt x="51" y="84"/>
                  </a:cubicBez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5" name="Oval 9"/>
            <p:cNvSpPr>
              <a:spLocks noChangeArrowheads="1"/>
            </p:cNvSpPr>
            <p:nvPr/>
          </p:nvSpPr>
          <p:spPr bwMode="auto">
            <a:xfrm>
              <a:off x="7567248" y="836733"/>
              <a:ext cx="871174" cy="874617"/>
            </a:xfrm>
            <a:prstGeom prst="ellipse">
              <a:avLst/>
            </a:prstGeom>
            <a:noFill/>
            <a:ln>
              <a:solidFill>
                <a:srgbClr val="5C5C5C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5015971" y="2079920"/>
            <a:ext cx="871174" cy="874617"/>
            <a:chOff x="5268255" y="1947116"/>
            <a:chExt cx="871174" cy="874617"/>
          </a:xfrm>
        </p:grpSpPr>
        <p:grpSp>
          <p:nvGrpSpPr>
            <p:cNvPr id="137" name="组合 136"/>
            <p:cNvGrpSpPr/>
            <p:nvPr/>
          </p:nvGrpSpPr>
          <p:grpSpPr>
            <a:xfrm>
              <a:off x="5436439" y="2172492"/>
              <a:ext cx="577850" cy="423863"/>
              <a:chOff x="6527800" y="3987800"/>
              <a:chExt cx="577850" cy="423863"/>
            </a:xfrm>
          </p:grpSpPr>
          <p:sp>
            <p:nvSpPr>
              <p:cNvPr id="139" name="Freeform 7"/>
              <p:cNvSpPr/>
              <p:nvPr/>
            </p:nvSpPr>
            <p:spPr bwMode="auto">
              <a:xfrm>
                <a:off x="6527800" y="3987800"/>
                <a:ext cx="401637" cy="382588"/>
              </a:xfrm>
              <a:custGeom>
                <a:avLst/>
                <a:gdLst>
                  <a:gd name="T0" fmla="*/ 39 w 107"/>
                  <a:gd name="T1" fmla="*/ 75 h 102"/>
                  <a:gd name="T2" fmla="*/ 39 w 107"/>
                  <a:gd name="T3" fmla="*/ 75 h 102"/>
                  <a:gd name="T4" fmla="*/ 38 w 107"/>
                  <a:gd name="T5" fmla="*/ 75 h 102"/>
                  <a:gd name="T6" fmla="*/ 24 w 107"/>
                  <a:gd name="T7" fmla="*/ 81 h 102"/>
                  <a:gd name="T8" fmla="*/ 28 w 107"/>
                  <a:gd name="T9" fmla="*/ 71 h 102"/>
                  <a:gd name="T10" fmla="*/ 25 w 107"/>
                  <a:gd name="T11" fmla="*/ 69 h 102"/>
                  <a:gd name="T12" fmla="*/ 10 w 107"/>
                  <a:gd name="T13" fmla="*/ 44 h 102"/>
                  <a:gd name="T14" fmla="*/ 58 w 107"/>
                  <a:gd name="T15" fmla="*/ 9 h 102"/>
                  <a:gd name="T16" fmla="*/ 94 w 107"/>
                  <a:gd name="T17" fmla="*/ 21 h 102"/>
                  <a:gd name="T18" fmla="*/ 101 w 107"/>
                  <a:gd name="T19" fmla="*/ 21 h 102"/>
                  <a:gd name="T20" fmla="*/ 107 w 107"/>
                  <a:gd name="T21" fmla="*/ 21 h 102"/>
                  <a:gd name="T22" fmla="*/ 58 w 107"/>
                  <a:gd name="T23" fmla="*/ 0 h 102"/>
                  <a:gd name="T24" fmla="*/ 0 w 107"/>
                  <a:gd name="T25" fmla="*/ 44 h 102"/>
                  <a:gd name="T26" fmla="*/ 16 w 107"/>
                  <a:gd name="T27" fmla="*/ 74 h 102"/>
                  <a:gd name="T28" fmla="*/ 6 w 107"/>
                  <a:gd name="T29" fmla="*/ 102 h 102"/>
                  <a:gd name="T30" fmla="*/ 18 w 107"/>
                  <a:gd name="T31" fmla="*/ 95 h 102"/>
                  <a:gd name="T32" fmla="*/ 38 w 107"/>
                  <a:gd name="T33" fmla="*/ 85 h 102"/>
                  <a:gd name="T34" fmla="*/ 51 w 107"/>
                  <a:gd name="T35" fmla="*/ 88 h 102"/>
                  <a:gd name="T36" fmla="*/ 45 w 107"/>
                  <a:gd name="T37" fmla="*/ 77 h 102"/>
                  <a:gd name="T38" fmla="*/ 39 w 107"/>
                  <a:gd name="T39" fmla="*/ 7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02">
                    <a:moveTo>
                      <a:pt x="39" y="75"/>
                    </a:moveTo>
                    <a:cubicBezTo>
                      <a:pt x="39" y="75"/>
                      <a:pt x="39" y="75"/>
                      <a:pt x="39" y="75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7" y="75"/>
                      <a:pt x="35" y="75"/>
                      <a:pt x="24" y="8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15" y="62"/>
                      <a:pt x="10" y="53"/>
                      <a:pt x="10" y="44"/>
                    </a:cubicBezTo>
                    <a:cubicBezTo>
                      <a:pt x="10" y="25"/>
                      <a:pt x="31" y="9"/>
                      <a:pt x="58" y="9"/>
                    </a:cubicBezTo>
                    <a:cubicBezTo>
                      <a:pt x="72" y="9"/>
                      <a:pt x="85" y="14"/>
                      <a:pt x="94" y="21"/>
                    </a:cubicBezTo>
                    <a:cubicBezTo>
                      <a:pt x="96" y="21"/>
                      <a:pt x="98" y="21"/>
                      <a:pt x="101" y="21"/>
                    </a:cubicBezTo>
                    <a:cubicBezTo>
                      <a:pt x="103" y="21"/>
                      <a:pt x="105" y="21"/>
                      <a:pt x="107" y="21"/>
                    </a:cubicBezTo>
                    <a:cubicBezTo>
                      <a:pt x="97" y="8"/>
                      <a:pt x="79" y="0"/>
                      <a:pt x="58" y="0"/>
                    </a:cubicBezTo>
                    <a:cubicBezTo>
                      <a:pt x="26" y="0"/>
                      <a:pt x="0" y="19"/>
                      <a:pt x="0" y="44"/>
                    </a:cubicBezTo>
                    <a:cubicBezTo>
                      <a:pt x="0" y="55"/>
                      <a:pt x="6" y="66"/>
                      <a:pt x="16" y="74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25" y="91"/>
                      <a:pt x="35" y="86"/>
                      <a:pt x="38" y="85"/>
                    </a:cubicBezTo>
                    <a:cubicBezTo>
                      <a:pt x="42" y="86"/>
                      <a:pt x="47" y="87"/>
                      <a:pt x="51" y="88"/>
                    </a:cubicBezTo>
                    <a:cubicBezTo>
                      <a:pt x="48" y="84"/>
                      <a:pt x="46" y="81"/>
                      <a:pt x="45" y="77"/>
                    </a:cubicBezTo>
                    <a:cubicBezTo>
                      <a:pt x="43" y="76"/>
                      <a:pt x="41" y="76"/>
                      <a:pt x="39" y="75"/>
                    </a:cubicBezTo>
                    <a:close/>
                  </a:path>
                </a:pathLst>
              </a:custGeom>
              <a:solidFill>
                <a:srgbClr val="5C5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1" name="Freeform 8"/>
              <p:cNvSpPr>
                <a:spLocks noEditPoints="1"/>
              </p:cNvSpPr>
              <p:nvPr/>
            </p:nvSpPr>
            <p:spPr bwMode="auto">
              <a:xfrm>
                <a:off x="6707188" y="4084638"/>
                <a:ext cx="398462" cy="327025"/>
              </a:xfrm>
              <a:custGeom>
                <a:avLst/>
                <a:gdLst>
                  <a:gd name="T0" fmla="*/ 106 w 106"/>
                  <a:gd name="T1" fmla="*/ 39 h 87"/>
                  <a:gd name="T2" fmla="*/ 53 w 106"/>
                  <a:gd name="T3" fmla="*/ 0 h 87"/>
                  <a:gd name="T4" fmla="*/ 0 w 106"/>
                  <a:gd name="T5" fmla="*/ 39 h 87"/>
                  <a:gd name="T6" fmla="*/ 53 w 106"/>
                  <a:gd name="T7" fmla="*/ 78 h 87"/>
                  <a:gd name="T8" fmla="*/ 73 w 106"/>
                  <a:gd name="T9" fmla="*/ 75 h 87"/>
                  <a:gd name="T10" fmla="*/ 95 w 106"/>
                  <a:gd name="T11" fmla="*/ 87 h 87"/>
                  <a:gd name="T12" fmla="*/ 88 w 106"/>
                  <a:gd name="T13" fmla="*/ 68 h 87"/>
                  <a:gd name="T14" fmla="*/ 106 w 106"/>
                  <a:gd name="T15" fmla="*/ 39 h 87"/>
                  <a:gd name="T16" fmla="*/ 81 w 106"/>
                  <a:gd name="T17" fmla="*/ 52 h 87"/>
                  <a:gd name="T18" fmla="*/ 26 w 106"/>
                  <a:gd name="T19" fmla="*/ 52 h 87"/>
                  <a:gd name="T20" fmla="*/ 26 w 106"/>
                  <a:gd name="T21" fmla="*/ 47 h 87"/>
                  <a:gd name="T22" fmla="*/ 81 w 106"/>
                  <a:gd name="T23" fmla="*/ 47 h 87"/>
                  <a:gd name="T24" fmla="*/ 81 w 106"/>
                  <a:gd name="T25" fmla="*/ 52 h 87"/>
                  <a:gd name="T26" fmla="*/ 81 w 106"/>
                  <a:gd name="T27" fmla="*/ 41 h 87"/>
                  <a:gd name="T28" fmla="*/ 26 w 106"/>
                  <a:gd name="T29" fmla="*/ 41 h 87"/>
                  <a:gd name="T30" fmla="*/ 26 w 106"/>
                  <a:gd name="T31" fmla="*/ 36 h 87"/>
                  <a:gd name="T32" fmla="*/ 81 w 106"/>
                  <a:gd name="T33" fmla="*/ 36 h 87"/>
                  <a:gd name="T34" fmla="*/ 81 w 106"/>
                  <a:gd name="T35" fmla="*/ 41 h 87"/>
                  <a:gd name="T36" fmla="*/ 81 w 106"/>
                  <a:gd name="T37" fmla="*/ 31 h 87"/>
                  <a:gd name="T38" fmla="*/ 26 w 106"/>
                  <a:gd name="T39" fmla="*/ 31 h 87"/>
                  <a:gd name="T40" fmla="*/ 26 w 106"/>
                  <a:gd name="T41" fmla="*/ 26 h 87"/>
                  <a:gd name="T42" fmla="*/ 81 w 106"/>
                  <a:gd name="T43" fmla="*/ 26 h 87"/>
                  <a:gd name="T44" fmla="*/ 81 w 106"/>
                  <a:gd name="T45" fmla="*/ 3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87">
                    <a:moveTo>
                      <a:pt x="106" y="39"/>
                    </a:moveTo>
                    <a:cubicBezTo>
                      <a:pt x="106" y="17"/>
                      <a:pt x="82" y="0"/>
                      <a:pt x="53" y="0"/>
                    </a:cubicBezTo>
                    <a:cubicBezTo>
                      <a:pt x="23" y="0"/>
                      <a:pt x="0" y="17"/>
                      <a:pt x="0" y="39"/>
                    </a:cubicBezTo>
                    <a:cubicBezTo>
                      <a:pt x="0" y="61"/>
                      <a:pt x="23" y="78"/>
                      <a:pt x="53" y="78"/>
                    </a:cubicBezTo>
                    <a:cubicBezTo>
                      <a:pt x="60" y="78"/>
                      <a:pt x="66" y="77"/>
                      <a:pt x="73" y="75"/>
                    </a:cubicBezTo>
                    <a:cubicBezTo>
                      <a:pt x="75" y="75"/>
                      <a:pt x="95" y="87"/>
                      <a:pt x="95" y="87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99" y="61"/>
                      <a:pt x="106" y="50"/>
                      <a:pt x="106" y="39"/>
                    </a:cubicBezTo>
                    <a:close/>
                    <a:moveTo>
                      <a:pt x="81" y="52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1" y="52"/>
                    </a:lnTo>
                    <a:close/>
                    <a:moveTo>
                      <a:pt x="81" y="41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81" y="36"/>
                      <a:pt x="81" y="36"/>
                      <a:pt x="81" y="36"/>
                    </a:cubicBezTo>
                    <a:lnTo>
                      <a:pt x="81" y="41"/>
                    </a:lnTo>
                    <a:close/>
                    <a:moveTo>
                      <a:pt x="81" y="31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81" y="26"/>
                      <a:pt x="81" y="26"/>
                      <a:pt x="81" y="26"/>
                    </a:cubicBezTo>
                    <a:lnTo>
                      <a:pt x="81" y="31"/>
                    </a:lnTo>
                    <a:close/>
                  </a:path>
                </a:pathLst>
              </a:custGeom>
              <a:solidFill>
                <a:srgbClr val="5C5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38" name="Oval 9"/>
            <p:cNvSpPr>
              <a:spLocks noChangeArrowheads="1"/>
            </p:cNvSpPr>
            <p:nvPr/>
          </p:nvSpPr>
          <p:spPr bwMode="auto">
            <a:xfrm>
              <a:off x="5268255" y="1947116"/>
              <a:ext cx="871174" cy="874617"/>
            </a:xfrm>
            <a:prstGeom prst="ellipse">
              <a:avLst/>
            </a:prstGeom>
            <a:noFill/>
            <a:ln>
              <a:solidFill>
                <a:srgbClr val="5C5C5C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6151872" y="2079920"/>
            <a:ext cx="871174" cy="874617"/>
            <a:chOff x="6470831" y="1947116"/>
            <a:chExt cx="871174" cy="874617"/>
          </a:xfrm>
        </p:grpSpPr>
        <p:sp>
          <p:nvSpPr>
            <p:cNvPr id="153" name="Freeform 9"/>
            <p:cNvSpPr>
              <a:spLocks noEditPoints="1"/>
            </p:cNvSpPr>
            <p:nvPr/>
          </p:nvSpPr>
          <p:spPr bwMode="auto">
            <a:xfrm>
              <a:off x="6696074" y="2232434"/>
              <a:ext cx="454025" cy="395288"/>
            </a:xfrm>
            <a:custGeom>
              <a:avLst/>
              <a:gdLst>
                <a:gd name="T0" fmla="*/ 104 w 121"/>
                <a:gd name="T1" fmla="*/ 0 h 105"/>
                <a:gd name="T2" fmla="*/ 17 w 121"/>
                <a:gd name="T3" fmla="*/ 0 h 105"/>
                <a:gd name="T4" fmla="*/ 0 w 121"/>
                <a:gd name="T5" fmla="*/ 17 h 105"/>
                <a:gd name="T6" fmla="*/ 0 w 121"/>
                <a:gd name="T7" fmla="*/ 63 h 105"/>
                <a:gd name="T8" fmla="*/ 17 w 121"/>
                <a:gd name="T9" fmla="*/ 80 h 105"/>
                <a:gd name="T10" fmla="*/ 31 w 121"/>
                <a:gd name="T11" fmla="*/ 80 h 105"/>
                <a:gd name="T12" fmla="*/ 13 w 121"/>
                <a:gd name="T13" fmla="*/ 105 h 105"/>
                <a:gd name="T14" fmla="*/ 64 w 121"/>
                <a:gd name="T15" fmla="*/ 80 h 105"/>
                <a:gd name="T16" fmla="*/ 104 w 121"/>
                <a:gd name="T17" fmla="*/ 80 h 105"/>
                <a:gd name="T18" fmla="*/ 121 w 121"/>
                <a:gd name="T19" fmla="*/ 63 h 105"/>
                <a:gd name="T20" fmla="*/ 121 w 121"/>
                <a:gd name="T21" fmla="*/ 17 h 105"/>
                <a:gd name="T22" fmla="*/ 104 w 121"/>
                <a:gd name="T23" fmla="*/ 0 h 105"/>
                <a:gd name="T24" fmla="*/ 35 w 121"/>
                <a:gd name="T25" fmla="*/ 48 h 105"/>
                <a:gd name="T26" fmla="*/ 28 w 121"/>
                <a:gd name="T27" fmla="*/ 40 h 105"/>
                <a:gd name="T28" fmla="*/ 35 w 121"/>
                <a:gd name="T29" fmla="*/ 33 h 105"/>
                <a:gd name="T30" fmla="*/ 42 w 121"/>
                <a:gd name="T31" fmla="*/ 40 h 105"/>
                <a:gd name="T32" fmla="*/ 35 w 121"/>
                <a:gd name="T33" fmla="*/ 48 h 105"/>
                <a:gd name="T34" fmla="*/ 61 w 121"/>
                <a:gd name="T35" fmla="*/ 48 h 105"/>
                <a:gd name="T36" fmla="*/ 53 w 121"/>
                <a:gd name="T37" fmla="*/ 40 h 105"/>
                <a:gd name="T38" fmla="*/ 61 w 121"/>
                <a:gd name="T39" fmla="*/ 33 h 105"/>
                <a:gd name="T40" fmla="*/ 68 w 121"/>
                <a:gd name="T41" fmla="*/ 40 h 105"/>
                <a:gd name="T42" fmla="*/ 61 w 121"/>
                <a:gd name="T43" fmla="*/ 48 h 105"/>
                <a:gd name="T44" fmla="*/ 86 w 121"/>
                <a:gd name="T45" fmla="*/ 48 h 105"/>
                <a:gd name="T46" fmla="*/ 79 w 121"/>
                <a:gd name="T47" fmla="*/ 40 h 105"/>
                <a:gd name="T48" fmla="*/ 86 w 121"/>
                <a:gd name="T49" fmla="*/ 33 h 105"/>
                <a:gd name="T50" fmla="*/ 94 w 121"/>
                <a:gd name="T51" fmla="*/ 40 h 105"/>
                <a:gd name="T52" fmla="*/ 86 w 121"/>
                <a:gd name="T53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1" h="105">
                  <a:moveTo>
                    <a:pt x="10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2"/>
                    <a:pt x="8" y="80"/>
                    <a:pt x="17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13" y="80"/>
                    <a:pt x="121" y="72"/>
                    <a:pt x="121" y="63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8"/>
                    <a:pt x="113" y="0"/>
                    <a:pt x="104" y="0"/>
                  </a:cubicBezTo>
                  <a:close/>
                  <a:moveTo>
                    <a:pt x="35" y="48"/>
                  </a:moveTo>
                  <a:cubicBezTo>
                    <a:pt x="31" y="48"/>
                    <a:pt x="28" y="44"/>
                    <a:pt x="28" y="40"/>
                  </a:cubicBezTo>
                  <a:cubicBezTo>
                    <a:pt x="28" y="36"/>
                    <a:pt x="31" y="33"/>
                    <a:pt x="35" y="33"/>
                  </a:cubicBezTo>
                  <a:cubicBezTo>
                    <a:pt x="39" y="33"/>
                    <a:pt x="42" y="36"/>
                    <a:pt x="42" y="40"/>
                  </a:cubicBezTo>
                  <a:cubicBezTo>
                    <a:pt x="42" y="44"/>
                    <a:pt x="39" y="48"/>
                    <a:pt x="35" y="48"/>
                  </a:cubicBezTo>
                  <a:close/>
                  <a:moveTo>
                    <a:pt x="61" y="48"/>
                  </a:moveTo>
                  <a:cubicBezTo>
                    <a:pt x="57" y="48"/>
                    <a:pt x="53" y="44"/>
                    <a:pt x="53" y="40"/>
                  </a:cubicBezTo>
                  <a:cubicBezTo>
                    <a:pt x="53" y="36"/>
                    <a:pt x="57" y="33"/>
                    <a:pt x="61" y="33"/>
                  </a:cubicBezTo>
                  <a:cubicBezTo>
                    <a:pt x="65" y="33"/>
                    <a:pt x="68" y="36"/>
                    <a:pt x="68" y="40"/>
                  </a:cubicBezTo>
                  <a:cubicBezTo>
                    <a:pt x="68" y="44"/>
                    <a:pt x="65" y="48"/>
                    <a:pt x="61" y="48"/>
                  </a:cubicBezTo>
                  <a:close/>
                  <a:moveTo>
                    <a:pt x="86" y="48"/>
                  </a:moveTo>
                  <a:cubicBezTo>
                    <a:pt x="82" y="48"/>
                    <a:pt x="79" y="44"/>
                    <a:pt x="79" y="40"/>
                  </a:cubicBezTo>
                  <a:cubicBezTo>
                    <a:pt x="79" y="36"/>
                    <a:pt x="82" y="33"/>
                    <a:pt x="86" y="33"/>
                  </a:cubicBezTo>
                  <a:cubicBezTo>
                    <a:pt x="90" y="33"/>
                    <a:pt x="94" y="36"/>
                    <a:pt x="94" y="40"/>
                  </a:cubicBezTo>
                  <a:cubicBezTo>
                    <a:pt x="94" y="44"/>
                    <a:pt x="90" y="48"/>
                    <a:pt x="86" y="48"/>
                  </a:cubicBezTo>
                  <a:close/>
                </a:path>
              </a:pathLst>
            </a:custGeom>
            <a:solidFill>
              <a:srgbClr val="F85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4" name="Oval 9"/>
            <p:cNvSpPr>
              <a:spLocks noChangeArrowheads="1"/>
            </p:cNvSpPr>
            <p:nvPr/>
          </p:nvSpPr>
          <p:spPr bwMode="auto">
            <a:xfrm>
              <a:off x="6470831" y="1947116"/>
              <a:ext cx="871174" cy="874617"/>
            </a:xfrm>
            <a:prstGeom prst="ellipse">
              <a:avLst/>
            </a:prstGeom>
            <a:noFill/>
            <a:ln>
              <a:solidFill>
                <a:srgbClr val="F8536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5027922" y="3281611"/>
            <a:ext cx="871174" cy="874617"/>
            <a:chOff x="5280206" y="3148807"/>
            <a:chExt cx="871174" cy="874617"/>
          </a:xfrm>
        </p:grpSpPr>
        <p:sp>
          <p:nvSpPr>
            <p:cNvPr id="156" name="Freeform 6"/>
            <p:cNvSpPr>
              <a:spLocks noEditPoints="1"/>
            </p:cNvSpPr>
            <p:nvPr/>
          </p:nvSpPr>
          <p:spPr bwMode="auto">
            <a:xfrm>
              <a:off x="5498895" y="3317033"/>
              <a:ext cx="503237" cy="538163"/>
            </a:xfrm>
            <a:custGeom>
              <a:avLst/>
              <a:gdLst>
                <a:gd name="T0" fmla="*/ 134 w 134"/>
                <a:gd name="T1" fmla="*/ 130 h 143"/>
                <a:gd name="T2" fmla="*/ 130 w 134"/>
                <a:gd name="T3" fmla="*/ 125 h 143"/>
                <a:gd name="T4" fmla="*/ 119 w 134"/>
                <a:gd name="T5" fmla="*/ 132 h 143"/>
                <a:gd name="T6" fmla="*/ 118 w 134"/>
                <a:gd name="T7" fmla="*/ 134 h 143"/>
                <a:gd name="T8" fmla="*/ 114 w 134"/>
                <a:gd name="T9" fmla="*/ 134 h 143"/>
                <a:gd name="T10" fmla="*/ 109 w 134"/>
                <a:gd name="T11" fmla="*/ 130 h 143"/>
                <a:gd name="T12" fmla="*/ 113 w 134"/>
                <a:gd name="T13" fmla="*/ 129 h 143"/>
                <a:gd name="T14" fmla="*/ 123 w 134"/>
                <a:gd name="T15" fmla="*/ 119 h 143"/>
                <a:gd name="T16" fmla="*/ 116 w 134"/>
                <a:gd name="T17" fmla="*/ 117 h 143"/>
                <a:gd name="T18" fmla="*/ 106 w 134"/>
                <a:gd name="T19" fmla="*/ 126 h 143"/>
                <a:gd name="T20" fmla="*/ 98 w 134"/>
                <a:gd name="T21" fmla="*/ 120 h 143"/>
                <a:gd name="T22" fmla="*/ 106 w 134"/>
                <a:gd name="T23" fmla="*/ 115 h 143"/>
                <a:gd name="T24" fmla="*/ 105 w 134"/>
                <a:gd name="T25" fmla="*/ 91 h 143"/>
                <a:gd name="T26" fmla="*/ 76 w 134"/>
                <a:gd name="T27" fmla="*/ 83 h 143"/>
                <a:gd name="T28" fmla="*/ 74 w 134"/>
                <a:gd name="T29" fmla="*/ 86 h 143"/>
                <a:gd name="T30" fmla="*/ 97 w 134"/>
                <a:gd name="T31" fmla="*/ 93 h 143"/>
                <a:gd name="T32" fmla="*/ 99 w 134"/>
                <a:gd name="T33" fmla="*/ 97 h 143"/>
                <a:gd name="T34" fmla="*/ 97 w 134"/>
                <a:gd name="T35" fmla="*/ 95 h 143"/>
                <a:gd name="T36" fmla="*/ 71 w 134"/>
                <a:gd name="T37" fmla="*/ 89 h 143"/>
                <a:gd name="T38" fmla="*/ 67 w 134"/>
                <a:gd name="T39" fmla="*/ 90 h 143"/>
                <a:gd name="T40" fmla="*/ 49 w 134"/>
                <a:gd name="T41" fmla="*/ 73 h 143"/>
                <a:gd name="T42" fmla="*/ 36 w 134"/>
                <a:gd name="T43" fmla="*/ 52 h 143"/>
                <a:gd name="T44" fmla="*/ 46 w 134"/>
                <a:gd name="T45" fmla="*/ 46 h 143"/>
                <a:gd name="T46" fmla="*/ 29 w 134"/>
                <a:gd name="T47" fmla="*/ 1 h 143"/>
                <a:gd name="T48" fmla="*/ 24 w 134"/>
                <a:gd name="T49" fmla="*/ 1 h 143"/>
                <a:gd name="T50" fmla="*/ 20 w 134"/>
                <a:gd name="T51" fmla="*/ 4 h 143"/>
                <a:gd name="T52" fmla="*/ 38 w 134"/>
                <a:gd name="T53" fmla="*/ 32 h 143"/>
                <a:gd name="T54" fmla="*/ 16 w 134"/>
                <a:gd name="T55" fmla="*/ 7 h 143"/>
                <a:gd name="T56" fmla="*/ 6 w 134"/>
                <a:gd name="T57" fmla="*/ 22 h 143"/>
                <a:gd name="T58" fmla="*/ 23 w 134"/>
                <a:gd name="T59" fmla="*/ 78 h 143"/>
                <a:gd name="T60" fmla="*/ 32 w 134"/>
                <a:gd name="T61" fmla="*/ 90 h 143"/>
                <a:gd name="T62" fmla="*/ 34 w 134"/>
                <a:gd name="T63" fmla="*/ 92 h 143"/>
                <a:gd name="T64" fmla="*/ 87 w 134"/>
                <a:gd name="T65" fmla="*/ 123 h 143"/>
                <a:gd name="T66" fmla="*/ 95 w 134"/>
                <a:gd name="T67" fmla="*/ 121 h 143"/>
                <a:gd name="T68" fmla="*/ 106 w 134"/>
                <a:gd name="T69" fmla="*/ 130 h 143"/>
                <a:gd name="T70" fmla="*/ 114 w 134"/>
                <a:gd name="T71" fmla="*/ 137 h 143"/>
                <a:gd name="T72" fmla="*/ 116 w 134"/>
                <a:gd name="T73" fmla="*/ 137 h 143"/>
                <a:gd name="T74" fmla="*/ 117 w 134"/>
                <a:gd name="T75" fmla="*/ 140 h 143"/>
                <a:gd name="T76" fmla="*/ 124 w 134"/>
                <a:gd name="T77" fmla="*/ 143 h 143"/>
                <a:gd name="T78" fmla="*/ 131 w 134"/>
                <a:gd name="T79" fmla="*/ 141 h 143"/>
                <a:gd name="T80" fmla="*/ 132 w 134"/>
                <a:gd name="T81" fmla="*/ 141 h 143"/>
                <a:gd name="T82" fmla="*/ 133 w 134"/>
                <a:gd name="T83" fmla="*/ 139 h 143"/>
                <a:gd name="T84" fmla="*/ 131 w 134"/>
                <a:gd name="T85" fmla="*/ 138 h 143"/>
                <a:gd name="T86" fmla="*/ 130 w 134"/>
                <a:gd name="T87" fmla="*/ 138 h 143"/>
                <a:gd name="T88" fmla="*/ 124 w 134"/>
                <a:gd name="T89" fmla="*/ 140 h 143"/>
                <a:gd name="T90" fmla="*/ 120 w 134"/>
                <a:gd name="T91" fmla="*/ 138 h 143"/>
                <a:gd name="T92" fmla="*/ 120 w 134"/>
                <a:gd name="T93" fmla="*/ 137 h 143"/>
                <a:gd name="T94" fmla="*/ 134 w 134"/>
                <a:gd name="T95" fmla="*/ 130 h 143"/>
                <a:gd name="T96" fmla="*/ 116 w 134"/>
                <a:gd name="T97" fmla="*/ 120 h 143"/>
                <a:gd name="T98" fmla="*/ 117 w 134"/>
                <a:gd name="T99" fmla="*/ 120 h 143"/>
                <a:gd name="T100" fmla="*/ 119 w 134"/>
                <a:gd name="T101" fmla="*/ 120 h 143"/>
                <a:gd name="T102" fmla="*/ 112 w 134"/>
                <a:gd name="T103" fmla="*/ 126 h 143"/>
                <a:gd name="T104" fmla="*/ 109 w 134"/>
                <a:gd name="T105" fmla="*/ 127 h 143"/>
                <a:gd name="T106" fmla="*/ 116 w 134"/>
                <a:gd name="T107" fmla="*/ 120 h 143"/>
                <a:gd name="T108" fmla="*/ 121 w 134"/>
                <a:gd name="T109" fmla="*/ 134 h 143"/>
                <a:gd name="T110" fmla="*/ 121 w 134"/>
                <a:gd name="T111" fmla="*/ 134 h 143"/>
                <a:gd name="T112" fmla="*/ 129 w 134"/>
                <a:gd name="T113" fmla="*/ 128 h 143"/>
                <a:gd name="T114" fmla="*/ 129 w 134"/>
                <a:gd name="T115" fmla="*/ 128 h 143"/>
                <a:gd name="T116" fmla="*/ 131 w 134"/>
                <a:gd name="T117" fmla="*/ 129 h 143"/>
                <a:gd name="T118" fmla="*/ 121 w 134"/>
                <a:gd name="T119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43">
                  <a:moveTo>
                    <a:pt x="134" y="130"/>
                  </a:moveTo>
                  <a:cubicBezTo>
                    <a:pt x="134" y="128"/>
                    <a:pt x="133" y="126"/>
                    <a:pt x="130" y="125"/>
                  </a:cubicBezTo>
                  <a:cubicBezTo>
                    <a:pt x="126" y="125"/>
                    <a:pt x="122" y="128"/>
                    <a:pt x="119" y="132"/>
                  </a:cubicBezTo>
                  <a:cubicBezTo>
                    <a:pt x="118" y="133"/>
                    <a:pt x="118" y="133"/>
                    <a:pt x="118" y="134"/>
                  </a:cubicBezTo>
                  <a:cubicBezTo>
                    <a:pt x="116" y="134"/>
                    <a:pt x="115" y="134"/>
                    <a:pt x="114" y="134"/>
                  </a:cubicBezTo>
                  <a:cubicBezTo>
                    <a:pt x="111" y="133"/>
                    <a:pt x="109" y="132"/>
                    <a:pt x="109" y="130"/>
                  </a:cubicBezTo>
                  <a:cubicBezTo>
                    <a:pt x="110" y="130"/>
                    <a:pt x="111" y="130"/>
                    <a:pt x="113" y="129"/>
                  </a:cubicBezTo>
                  <a:cubicBezTo>
                    <a:pt x="120" y="127"/>
                    <a:pt x="123" y="123"/>
                    <a:pt x="123" y="119"/>
                  </a:cubicBezTo>
                  <a:cubicBezTo>
                    <a:pt x="122" y="118"/>
                    <a:pt x="120" y="116"/>
                    <a:pt x="116" y="117"/>
                  </a:cubicBezTo>
                  <a:cubicBezTo>
                    <a:pt x="111" y="117"/>
                    <a:pt x="107" y="122"/>
                    <a:pt x="106" y="126"/>
                  </a:cubicBezTo>
                  <a:cubicBezTo>
                    <a:pt x="103" y="125"/>
                    <a:pt x="100" y="122"/>
                    <a:pt x="98" y="120"/>
                  </a:cubicBezTo>
                  <a:cubicBezTo>
                    <a:pt x="101" y="118"/>
                    <a:pt x="103" y="117"/>
                    <a:pt x="106" y="115"/>
                  </a:cubicBezTo>
                  <a:cubicBezTo>
                    <a:pt x="116" y="107"/>
                    <a:pt x="108" y="94"/>
                    <a:pt x="105" y="91"/>
                  </a:cubicBezTo>
                  <a:cubicBezTo>
                    <a:pt x="94" y="79"/>
                    <a:pt x="77" y="81"/>
                    <a:pt x="76" y="83"/>
                  </a:cubicBezTo>
                  <a:cubicBezTo>
                    <a:pt x="75" y="84"/>
                    <a:pt x="75" y="85"/>
                    <a:pt x="74" y="86"/>
                  </a:cubicBezTo>
                  <a:cubicBezTo>
                    <a:pt x="78" y="85"/>
                    <a:pt x="89" y="85"/>
                    <a:pt x="97" y="93"/>
                  </a:cubicBezTo>
                  <a:cubicBezTo>
                    <a:pt x="98" y="94"/>
                    <a:pt x="99" y="95"/>
                    <a:pt x="99" y="97"/>
                  </a:cubicBezTo>
                  <a:cubicBezTo>
                    <a:pt x="99" y="96"/>
                    <a:pt x="98" y="95"/>
                    <a:pt x="97" y="95"/>
                  </a:cubicBezTo>
                  <a:cubicBezTo>
                    <a:pt x="88" y="86"/>
                    <a:pt x="75" y="87"/>
                    <a:pt x="71" y="89"/>
                  </a:cubicBezTo>
                  <a:cubicBezTo>
                    <a:pt x="70" y="90"/>
                    <a:pt x="69" y="90"/>
                    <a:pt x="67" y="90"/>
                  </a:cubicBezTo>
                  <a:cubicBezTo>
                    <a:pt x="64" y="90"/>
                    <a:pt x="54" y="79"/>
                    <a:pt x="49" y="73"/>
                  </a:cubicBezTo>
                  <a:cubicBezTo>
                    <a:pt x="45" y="68"/>
                    <a:pt x="35" y="56"/>
                    <a:pt x="36" y="52"/>
                  </a:cubicBezTo>
                  <a:cubicBezTo>
                    <a:pt x="37" y="46"/>
                    <a:pt x="43" y="48"/>
                    <a:pt x="46" y="46"/>
                  </a:cubicBezTo>
                  <a:cubicBezTo>
                    <a:pt x="50" y="43"/>
                    <a:pt x="50" y="11"/>
                    <a:pt x="29" y="1"/>
                  </a:cubicBezTo>
                  <a:cubicBezTo>
                    <a:pt x="28" y="0"/>
                    <a:pt x="26" y="0"/>
                    <a:pt x="24" y="1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32" y="10"/>
                    <a:pt x="38" y="25"/>
                    <a:pt x="38" y="32"/>
                  </a:cubicBezTo>
                  <a:cubicBezTo>
                    <a:pt x="34" y="23"/>
                    <a:pt x="27" y="12"/>
                    <a:pt x="16" y="7"/>
                  </a:cubicBezTo>
                  <a:cubicBezTo>
                    <a:pt x="12" y="11"/>
                    <a:pt x="8" y="15"/>
                    <a:pt x="6" y="22"/>
                  </a:cubicBezTo>
                  <a:cubicBezTo>
                    <a:pt x="4" y="31"/>
                    <a:pt x="0" y="45"/>
                    <a:pt x="23" y="78"/>
                  </a:cubicBezTo>
                  <a:cubicBezTo>
                    <a:pt x="24" y="81"/>
                    <a:pt x="27" y="85"/>
                    <a:pt x="32" y="90"/>
                  </a:cubicBezTo>
                  <a:cubicBezTo>
                    <a:pt x="32" y="91"/>
                    <a:pt x="33" y="91"/>
                    <a:pt x="34" y="92"/>
                  </a:cubicBezTo>
                  <a:cubicBezTo>
                    <a:pt x="63" y="124"/>
                    <a:pt x="78" y="123"/>
                    <a:pt x="87" y="123"/>
                  </a:cubicBezTo>
                  <a:cubicBezTo>
                    <a:pt x="90" y="122"/>
                    <a:pt x="92" y="122"/>
                    <a:pt x="95" y="121"/>
                  </a:cubicBezTo>
                  <a:cubicBezTo>
                    <a:pt x="97" y="125"/>
                    <a:pt x="101" y="128"/>
                    <a:pt x="106" y="130"/>
                  </a:cubicBezTo>
                  <a:cubicBezTo>
                    <a:pt x="106" y="132"/>
                    <a:pt x="107" y="136"/>
                    <a:pt x="114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6" y="138"/>
                    <a:pt x="117" y="139"/>
                    <a:pt x="117" y="140"/>
                  </a:cubicBezTo>
                  <a:cubicBezTo>
                    <a:pt x="118" y="142"/>
                    <a:pt x="120" y="143"/>
                    <a:pt x="124" y="143"/>
                  </a:cubicBezTo>
                  <a:cubicBezTo>
                    <a:pt x="127" y="143"/>
                    <a:pt x="130" y="142"/>
                    <a:pt x="131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3" y="141"/>
                    <a:pt x="133" y="140"/>
                    <a:pt x="133" y="139"/>
                  </a:cubicBezTo>
                  <a:cubicBezTo>
                    <a:pt x="133" y="138"/>
                    <a:pt x="132" y="138"/>
                    <a:pt x="131" y="13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29" y="139"/>
                    <a:pt x="127" y="140"/>
                    <a:pt x="124" y="140"/>
                  </a:cubicBezTo>
                  <a:cubicBezTo>
                    <a:pt x="122" y="140"/>
                    <a:pt x="120" y="139"/>
                    <a:pt x="120" y="138"/>
                  </a:cubicBezTo>
                  <a:cubicBezTo>
                    <a:pt x="120" y="138"/>
                    <a:pt x="120" y="138"/>
                    <a:pt x="120" y="137"/>
                  </a:cubicBezTo>
                  <a:cubicBezTo>
                    <a:pt x="128" y="137"/>
                    <a:pt x="133" y="133"/>
                    <a:pt x="134" y="130"/>
                  </a:cubicBezTo>
                  <a:close/>
                  <a:moveTo>
                    <a:pt x="116" y="120"/>
                  </a:moveTo>
                  <a:cubicBezTo>
                    <a:pt x="117" y="120"/>
                    <a:pt x="117" y="120"/>
                    <a:pt x="117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20" y="121"/>
                    <a:pt x="118" y="124"/>
                    <a:pt x="112" y="126"/>
                  </a:cubicBezTo>
                  <a:cubicBezTo>
                    <a:pt x="111" y="127"/>
                    <a:pt x="110" y="127"/>
                    <a:pt x="109" y="127"/>
                  </a:cubicBezTo>
                  <a:cubicBezTo>
                    <a:pt x="110" y="124"/>
                    <a:pt x="113" y="120"/>
                    <a:pt x="116" y="120"/>
                  </a:cubicBezTo>
                  <a:close/>
                  <a:moveTo>
                    <a:pt x="121" y="134"/>
                  </a:moveTo>
                  <a:cubicBezTo>
                    <a:pt x="121" y="134"/>
                    <a:pt x="121" y="134"/>
                    <a:pt x="121" y="134"/>
                  </a:cubicBezTo>
                  <a:cubicBezTo>
                    <a:pt x="124" y="131"/>
                    <a:pt x="127" y="128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1" y="129"/>
                    <a:pt x="131" y="129"/>
                  </a:cubicBezTo>
                  <a:cubicBezTo>
                    <a:pt x="130" y="131"/>
                    <a:pt x="127" y="133"/>
                    <a:pt x="121" y="134"/>
                  </a:cubicBez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7" name="Oval 9"/>
            <p:cNvSpPr>
              <a:spLocks noChangeArrowheads="1"/>
            </p:cNvSpPr>
            <p:nvPr/>
          </p:nvSpPr>
          <p:spPr bwMode="auto">
            <a:xfrm>
              <a:off x="5280206" y="3148807"/>
              <a:ext cx="871174" cy="874617"/>
            </a:xfrm>
            <a:prstGeom prst="ellipse">
              <a:avLst/>
            </a:prstGeom>
            <a:noFill/>
            <a:ln>
              <a:solidFill>
                <a:srgbClr val="5C5C5C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7309950" y="2079920"/>
            <a:ext cx="871174" cy="874617"/>
            <a:chOff x="7562234" y="1947116"/>
            <a:chExt cx="871174" cy="874617"/>
          </a:xfrm>
        </p:grpSpPr>
        <p:sp>
          <p:nvSpPr>
            <p:cNvPr id="159" name="Oval 9"/>
            <p:cNvSpPr>
              <a:spLocks noChangeArrowheads="1"/>
            </p:cNvSpPr>
            <p:nvPr/>
          </p:nvSpPr>
          <p:spPr bwMode="auto">
            <a:xfrm>
              <a:off x="7562234" y="1947116"/>
              <a:ext cx="871174" cy="874617"/>
            </a:xfrm>
            <a:prstGeom prst="ellipse">
              <a:avLst/>
            </a:prstGeom>
            <a:noFill/>
            <a:ln>
              <a:solidFill>
                <a:srgbClr val="5C5C5C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0" name="Freeform 17"/>
            <p:cNvSpPr/>
            <p:nvPr/>
          </p:nvSpPr>
          <p:spPr bwMode="auto">
            <a:xfrm>
              <a:off x="7748583" y="2149884"/>
              <a:ext cx="500063" cy="465138"/>
            </a:xfrm>
            <a:custGeom>
              <a:avLst/>
              <a:gdLst>
                <a:gd name="T0" fmla="*/ 124 w 133"/>
                <a:gd name="T1" fmla="*/ 84 h 123"/>
                <a:gd name="T2" fmla="*/ 133 w 133"/>
                <a:gd name="T3" fmla="*/ 75 h 123"/>
                <a:gd name="T4" fmla="*/ 124 w 133"/>
                <a:gd name="T5" fmla="*/ 67 h 123"/>
                <a:gd name="T6" fmla="*/ 113 w 133"/>
                <a:gd name="T7" fmla="*/ 67 h 123"/>
                <a:gd name="T8" fmla="*/ 113 w 133"/>
                <a:gd name="T9" fmla="*/ 64 h 123"/>
                <a:gd name="T10" fmla="*/ 124 w 133"/>
                <a:gd name="T11" fmla="*/ 64 h 123"/>
                <a:gd name="T12" fmla="*/ 132 w 133"/>
                <a:gd name="T13" fmla="*/ 56 h 123"/>
                <a:gd name="T14" fmla="*/ 124 w 133"/>
                <a:gd name="T15" fmla="*/ 47 h 123"/>
                <a:gd name="T16" fmla="*/ 90 w 133"/>
                <a:gd name="T17" fmla="*/ 47 h 123"/>
                <a:gd name="T18" fmla="*/ 74 w 133"/>
                <a:gd name="T19" fmla="*/ 23 h 123"/>
                <a:gd name="T20" fmla="*/ 64 w 133"/>
                <a:gd name="T21" fmla="*/ 0 h 123"/>
                <a:gd name="T22" fmla="*/ 54 w 133"/>
                <a:gd name="T23" fmla="*/ 5 h 123"/>
                <a:gd name="T24" fmla="*/ 48 w 133"/>
                <a:gd name="T25" fmla="*/ 33 h 123"/>
                <a:gd name="T26" fmla="*/ 29 w 133"/>
                <a:gd name="T27" fmla="*/ 57 h 123"/>
                <a:gd name="T28" fmla="*/ 0 w 133"/>
                <a:gd name="T29" fmla="*/ 57 h 123"/>
                <a:gd name="T30" fmla="*/ 0 w 133"/>
                <a:gd name="T31" fmla="*/ 114 h 123"/>
                <a:gd name="T32" fmla="*/ 31 w 133"/>
                <a:gd name="T33" fmla="*/ 114 h 123"/>
                <a:gd name="T34" fmla="*/ 54 w 133"/>
                <a:gd name="T35" fmla="*/ 122 h 123"/>
                <a:gd name="T36" fmla="*/ 76 w 133"/>
                <a:gd name="T37" fmla="*/ 123 h 123"/>
                <a:gd name="T38" fmla="*/ 79 w 133"/>
                <a:gd name="T39" fmla="*/ 123 h 123"/>
                <a:gd name="T40" fmla="*/ 105 w 133"/>
                <a:gd name="T41" fmla="*/ 123 h 123"/>
                <a:gd name="T42" fmla="*/ 114 w 133"/>
                <a:gd name="T43" fmla="*/ 114 h 123"/>
                <a:gd name="T44" fmla="*/ 105 w 133"/>
                <a:gd name="T45" fmla="*/ 105 h 123"/>
                <a:gd name="T46" fmla="*/ 103 w 133"/>
                <a:gd name="T47" fmla="*/ 105 h 123"/>
                <a:gd name="T48" fmla="*/ 104 w 133"/>
                <a:gd name="T49" fmla="*/ 103 h 123"/>
                <a:gd name="T50" fmla="*/ 117 w 133"/>
                <a:gd name="T51" fmla="*/ 103 h 123"/>
                <a:gd name="T52" fmla="*/ 125 w 133"/>
                <a:gd name="T53" fmla="*/ 95 h 123"/>
                <a:gd name="T54" fmla="*/ 117 w 133"/>
                <a:gd name="T55" fmla="*/ 86 h 123"/>
                <a:gd name="T56" fmla="*/ 109 w 133"/>
                <a:gd name="T57" fmla="*/ 86 h 123"/>
                <a:gd name="T58" fmla="*/ 110 w 133"/>
                <a:gd name="T59" fmla="*/ 84 h 123"/>
                <a:gd name="T60" fmla="*/ 124 w 133"/>
                <a:gd name="T61" fmla="*/ 8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123">
                  <a:moveTo>
                    <a:pt x="124" y="84"/>
                  </a:moveTo>
                  <a:cubicBezTo>
                    <a:pt x="129" y="84"/>
                    <a:pt x="133" y="80"/>
                    <a:pt x="133" y="75"/>
                  </a:cubicBezTo>
                  <a:cubicBezTo>
                    <a:pt x="133" y="71"/>
                    <a:pt x="129" y="67"/>
                    <a:pt x="124" y="67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3" y="66"/>
                    <a:pt x="113" y="65"/>
                    <a:pt x="113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9" y="64"/>
                    <a:pt x="132" y="61"/>
                    <a:pt x="132" y="56"/>
                  </a:cubicBezTo>
                  <a:cubicBezTo>
                    <a:pt x="132" y="51"/>
                    <a:pt x="129" y="47"/>
                    <a:pt x="124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66" y="45"/>
                    <a:pt x="73" y="31"/>
                    <a:pt x="74" y="23"/>
                  </a:cubicBezTo>
                  <a:cubicBezTo>
                    <a:pt x="75" y="8"/>
                    <a:pt x="69" y="0"/>
                    <a:pt x="64" y="0"/>
                  </a:cubicBezTo>
                  <a:cubicBezTo>
                    <a:pt x="63" y="0"/>
                    <a:pt x="53" y="1"/>
                    <a:pt x="54" y="5"/>
                  </a:cubicBezTo>
                  <a:cubicBezTo>
                    <a:pt x="54" y="8"/>
                    <a:pt x="56" y="24"/>
                    <a:pt x="48" y="33"/>
                  </a:cubicBezTo>
                  <a:cubicBezTo>
                    <a:pt x="42" y="40"/>
                    <a:pt x="33" y="52"/>
                    <a:pt x="29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38" y="119"/>
                    <a:pt x="46" y="121"/>
                    <a:pt x="54" y="122"/>
                  </a:cubicBezTo>
                  <a:cubicBezTo>
                    <a:pt x="61" y="122"/>
                    <a:pt x="69" y="122"/>
                    <a:pt x="76" y="123"/>
                  </a:cubicBezTo>
                  <a:cubicBezTo>
                    <a:pt x="77" y="123"/>
                    <a:pt x="78" y="123"/>
                    <a:pt x="79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10" y="123"/>
                    <a:pt x="114" y="119"/>
                    <a:pt x="114" y="114"/>
                  </a:cubicBezTo>
                  <a:cubicBezTo>
                    <a:pt x="114" y="109"/>
                    <a:pt x="110" y="105"/>
                    <a:pt x="105" y="105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3" y="105"/>
                    <a:pt x="103" y="104"/>
                    <a:pt x="104" y="103"/>
                  </a:cubicBezTo>
                  <a:cubicBezTo>
                    <a:pt x="117" y="103"/>
                    <a:pt x="117" y="103"/>
                    <a:pt x="117" y="103"/>
                  </a:cubicBezTo>
                  <a:cubicBezTo>
                    <a:pt x="122" y="103"/>
                    <a:pt x="125" y="99"/>
                    <a:pt x="125" y="95"/>
                  </a:cubicBezTo>
                  <a:cubicBezTo>
                    <a:pt x="125" y="90"/>
                    <a:pt x="122" y="86"/>
                    <a:pt x="117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9" y="85"/>
                    <a:pt x="110" y="85"/>
                    <a:pt x="110" y="84"/>
                  </a:cubicBezTo>
                  <a:lnTo>
                    <a:pt x="124" y="8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7309950" y="3281611"/>
            <a:ext cx="871174" cy="874617"/>
            <a:chOff x="7562234" y="3148807"/>
            <a:chExt cx="871174" cy="874617"/>
          </a:xfrm>
        </p:grpSpPr>
        <p:sp>
          <p:nvSpPr>
            <p:cNvPr id="166" name="Oval 9"/>
            <p:cNvSpPr>
              <a:spLocks noChangeArrowheads="1"/>
            </p:cNvSpPr>
            <p:nvPr/>
          </p:nvSpPr>
          <p:spPr bwMode="auto">
            <a:xfrm>
              <a:off x="7562234" y="3148807"/>
              <a:ext cx="871174" cy="874617"/>
            </a:xfrm>
            <a:prstGeom prst="ellipse">
              <a:avLst/>
            </a:prstGeom>
            <a:noFill/>
            <a:ln>
              <a:solidFill>
                <a:srgbClr val="F8536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167" name="组合 166"/>
            <p:cNvGrpSpPr/>
            <p:nvPr/>
          </p:nvGrpSpPr>
          <p:grpSpPr>
            <a:xfrm>
              <a:off x="7758108" y="3332908"/>
              <a:ext cx="455613" cy="500063"/>
              <a:chOff x="1960563" y="-1427163"/>
              <a:chExt cx="455613" cy="500063"/>
            </a:xfrm>
          </p:grpSpPr>
          <p:sp>
            <p:nvSpPr>
              <p:cNvPr id="175" name="Freeform 19"/>
              <p:cNvSpPr/>
              <p:nvPr/>
            </p:nvSpPr>
            <p:spPr bwMode="auto">
              <a:xfrm>
                <a:off x="2284413" y="-1331913"/>
                <a:ext cx="131763" cy="320675"/>
              </a:xfrm>
              <a:custGeom>
                <a:avLst/>
                <a:gdLst>
                  <a:gd name="T0" fmla="*/ 71 w 83"/>
                  <a:gd name="T1" fmla="*/ 38 h 202"/>
                  <a:gd name="T2" fmla="*/ 42 w 83"/>
                  <a:gd name="T3" fmla="*/ 9 h 202"/>
                  <a:gd name="T4" fmla="*/ 0 w 83"/>
                  <a:gd name="T5" fmla="*/ 52 h 202"/>
                  <a:gd name="T6" fmla="*/ 0 w 83"/>
                  <a:gd name="T7" fmla="*/ 202 h 202"/>
                  <a:gd name="T8" fmla="*/ 83 w 83"/>
                  <a:gd name="T9" fmla="*/ 202 h 202"/>
                  <a:gd name="T10" fmla="*/ 83 w 83"/>
                  <a:gd name="T11" fmla="*/ 0 h 202"/>
                  <a:gd name="T12" fmla="*/ 71 w 83"/>
                  <a:gd name="T13" fmla="*/ 3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202">
                    <a:moveTo>
                      <a:pt x="71" y="38"/>
                    </a:moveTo>
                    <a:lnTo>
                      <a:pt x="42" y="9"/>
                    </a:lnTo>
                    <a:lnTo>
                      <a:pt x="0" y="52"/>
                    </a:lnTo>
                    <a:lnTo>
                      <a:pt x="0" y="202"/>
                    </a:lnTo>
                    <a:lnTo>
                      <a:pt x="83" y="202"/>
                    </a:lnTo>
                    <a:lnTo>
                      <a:pt x="83" y="0"/>
                    </a:lnTo>
                    <a:lnTo>
                      <a:pt x="71" y="38"/>
                    </a:lnTo>
                    <a:close/>
                  </a:path>
                </a:pathLst>
              </a:custGeom>
              <a:solidFill>
                <a:srgbClr val="F853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6" name="Freeform 20"/>
              <p:cNvSpPr/>
              <p:nvPr/>
            </p:nvSpPr>
            <p:spPr bwMode="auto">
              <a:xfrm>
                <a:off x="2122488" y="-1222375"/>
                <a:ext cx="131763" cy="211138"/>
              </a:xfrm>
              <a:custGeom>
                <a:avLst/>
                <a:gdLst>
                  <a:gd name="T0" fmla="*/ 11 w 35"/>
                  <a:gd name="T1" fmla="*/ 9 h 56"/>
                  <a:gd name="T2" fmla="*/ 0 w 35"/>
                  <a:gd name="T3" fmla="*/ 2 h 56"/>
                  <a:gd name="T4" fmla="*/ 0 w 35"/>
                  <a:gd name="T5" fmla="*/ 56 h 56"/>
                  <a:gd name="T6" fmla="*/ 35 w 35"/>
                  <a:gd name="T7" fmla="*/ 56 h 56"/>
                  <a:gd name="T8" fmla="*/ 35 w 35"/>
                  <a:gd name="T9" fmla="*/ 0 h 56"/>
                  <a:gd name="T10" fmla="*/ 26 w 35"/>
                  <a:gd name="T11" fmla="*/ 8 h 56"/>
                  <a:gd name="T12" fmla="*/ 17 w 35"/>
                  <a:gd name="T13" fmla="*/ 11 h 56"/>
                  <a:gd name="T14" fmla="*/ 11 w 35"/>
                  <a:gd name="T15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6">
                    <a:moveTo>
                      <a:pt x="11" y="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4" y="10"/>
                      <a:pt x="21" y="11"/>
                      <a:pt x="17" y="11"/>
                    </a:cubicBezTo>
                    <a:cubicBezTo>
                      <a:pt x="15" y="11"/>
                      <a:pt x="13" y="11"/>
                      <a:pt x="11" y="9"/>
                    </a:cubicBezTo>
                    <a:close/>
                  </a:path>
                </a:pathLst>
              </a:custGeom>
              <a:solidFill>
                <a:srgbClr val="F853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7" name="Freeform 21"/>
              <p:cNvSpPr/>
              <p:nvPr/>
            </p:nvSpPr>
            <p:spPr bwMode="auto">
              <a:xfrm>
                <a:off x="1960563" y="-1252538"/>
                <a:ext cx="131763" cy="241300"/>
              </a:xfrm>
              <a:custGeom>
                <a:avLst/>
                <a:gdLst>
                  <a:gd name="T0" fmla="*/ 83 w 83"/>
                  <a:gd name="T1" fmla="*/ 14 h 152"/>
                  <a:gd name="T2" fmla="*/ 64 w 83"/>
                  <a:gd name="T3" fmla="*/ 0 h 152"/>
                  <a:gd name="T4" fmla="*/ 0 w 83"/>
                  <a:gd name="T5" fmla="*/ 55 h 152"/>
                  <a:gd name="T6" fmla="*/ 0 w 83"/>
                  <a:gd name="T7" fmla="*/ 152 h 152"/>
                  <a:gd name="T8" fmla="*/ 83 w 83"/>
                  <a:gd name="T9" fmla="*/ 152 h 152"/>
                  <a:gd name="T10" fmla="*/ 83 w 83"/>
                  <a:gd name="T11" fmla="*/ 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52">
                    <a:moveTo>
                      <a:pt x="83" y="14"/>
                    </a:moveTo>
                    <a:lnTo>
                      <a:pt x="64" y="0"/>
                    </a:lnTo>
                    <a:lnTo>
                      <a:pt x="0" y="55"/>
                    </a:lnTo>
                    <a:lnTo>
                      <a:pt x="0" y="152"/>
                    </a:lnTo>
                    <a:lnTo>
                      <a:pt x="83" y="152"/>
                    </a:lnTo>
                    <a:lnTo>
                      <a:pt x="83" y="14"/>
                    </a:lnTo>
                    <a:close/>
                  </a:path>
                </a:pathLst>
              </a:custGeom>
              <a:solidFill>
                <a:srgbClr val="F853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8" name="Rectangle 22"/>
              <p:cNvSpPr>
                <a:spLocks noChangeArrowheads="1"/>
              </p:cNvSpPr>
              <p:nvPr/>
            </p:nvSpPr>
            <p:spPr bwMode="auto">
              <a:xfrm>
                <a:off x="1960563" y="-976313"/>
                <a:ext cx="455613" cy="49213"/>
              </a:xfrm>
              <a:prstGeom prst="rect">
                <a:avLst/>
              </a:prstGeom>
              <a:solidFill>
                <a:srgbClr val="F853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9" name="Freeform 23"/>
              <p:cNvSpPr/>
              <p:nvPr/>
            </p:nvSpPr>
            <p:spPr bwMode="auto">
              <a:xfrm>
                <a:off x="1960563" y="-1427163"/>
                <a:ext cx="450850" cy="223838"/>
              </a:xfrm>
              <a:custGeom>
                <a:avLst/>
                <a:gdLst>
                  <a:gd name="T0" fmla="*/ 9 w 120"/>
                  <a:gd name="T1" fmla="*/ 53 h 59"/>
                  <a:gd name="T2" fmla="*/ 26 w 120"/>
                  <a:gd name="T3" fmla="*/ 38 h 59"/>
                  <a:gd name="T4" fmla="*/ 58 w 120"/>
                  <a:gd name="T5" fmla="*/ 58 h 59"/>
                  <a:gd name="T6" fmla="*/ 60 w 120"/>
                  <a:gd name="T7" fmla="*/ 59 h 59"/>
                  <a:gd name="T8" fmla="*/ 64 w 120"/>
                  <a:gd name="T9" fmla="*/ 58 h 59"/>
                  <a:gd name="T10" fmla="*/ 105 w 120"/>
                  <a:gd name="T11" fmla="*/ 20 h 59"/>
                  <a:gd name="T12" fmla="*/ 112 w 120"/>
                  <a:gd name="T13" fmla="*/ 28 h 59"/>
                  <a:gd name="T14" fmla="*/ 120 w 120"/>
                  <a:gd name="T15" fmla="*/ 0 h 59"/>
                  <a:gd name="T16" fmla="*/ 92 w 120"/>
                  <a:gd name="T17" fmla="*/ 7 h 59"/>
                  <a:gd name="T18" fmla="*/ 97 w 120"/>
                  <a:gd name="T19" fmla="*/ 13 h 59"/>
                  <a:gd name="T20" fmla="*/ 60 w 120"/>
                  <a:gd name="T21" fmla="*/ 48 h 59"/>
                  <a:gd name="T22" fmla="*/ 28 w 120"/>
                  <a:gd name="T23" fmla="*/ 27 h 59"/>
                  <a:gd name="T24" fmla="*/ 22 w 120"/>
                  <a:gd name="T25" fmla="*/ 28 h 59"/>
                  <a:gd name="T26" fmla="*/ 2 w 120"/>
                  <a:gd name="T27" fmla="*/ 45 h 59"/>
                  <a:gd name="T28" fmla="*/ 2 w 120"/>
                  <a:gd name="T29" fmla="*/ 52 h 59"/>
                  <a:gd name="T30" fmla="*/ 9 w 120"/>
                  <a:gd name="T31" fmla="*/ 5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59">
                    <a:moveTo>
                      <a:pt x="9" y="53"/>
                    </a:moveTo>
                    <a:cubicBezTo>
                      <a:pt x="26" y="38"/>
                      <a:pt x="26" y="38"/>
                      <a:pt x="26" y="3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9"/>
                      <a:pt x="60" y="59"/>
                      <a:pt x="60" y="59"/>
                    </a:cubicBezTo>
                    <a:cubicBezTo>
                      <a:pt x="62" y="59"/>
                      <a:pt x="63" y="59"/>
                      <a:pt x="64" y="5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6" y="26"/>
                      <a:pt x="24" y="26"/>
                      <a:pt x="22" y="28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0" y="47"/>
                      <a:pt x="0" y="50"/>
                      <a:pt x="2" y="52"/>
                    </a:cubicBezTo>
                    <a:cubicBezTo>
                      <a:pt x="3" y="54"/>
                      <a:pt x="7" y="55"/>
                      <a:pt x="9" y="53"/>
                    </a:cubicBezTo>
                    <a:close/>
                  </a:path>
                </a:pathLst>
              </a:custGeom>
              <a:solidFill>
                <a:srgbClr val="F853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180" name="组合 179"/>
          <p:cNvGrpSpPr/>
          <p:nvPr/>
        </p:nvGrpSpPr>
        <p:grpSpPr>
          <a:xfrm>
            <a:off x="6198703" y="3281611"/>
            <a:ext cx="871174" cy="874617"/>
            <a:chOff x="6517662" y="3148807"/>
            <a:chExt cx="871174" cy="874617"/>
          </a:xfrm>
        </p:grpSpPr>
        <p:sp>
          <p:nvSpPr>
            <p:cNvPr id="194" name="Oval 9"/>
            <p:cNvSpPr>
              <a:spLocks noChangeArrowheads="1"/>
            </p:cNvSpPr>
            <p:nvPr/>
          </p:nvSpPr>
          <p:spPr bwMode="auto">
            <a:xfrm>
              <a:off x="6517662" y="3148807"/>
              <a:ext cx="871174" cy="874617"/>
            </a:xfrm>
            <a:prstGeom prst="ellipse">
              <a:avLst/>
            </a:prstGeom>
            <a:noFill/>
            <a:ln>
              <a:solidFill>
                <a:srgbClr val="F8536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95" name="Freeform 24"/>
            <p:cNvSpPr>
              <a:spLocks noEditPoints="1"/>
            </p:cNvSpPr>
            <p:nvPr/>
          </p:nvSpPr>
          <p:spPr bwMode="auto">
            <a:xfrm>
              <a:off x="6629217" y="3416252"/>
              <a:ext cx="687388" cy="414338"/>
            </a:xfrm>
            <a:custGeom>
              <a:avLst/>
              <a:gdLst>
                <a:gd name="T0" fmla="*/ 151 w 183"/>
                <a:gd name="T1" fmla="*/ 73 h 110"/>
                <a:gd name="T2" fmla="*/ 124 w 183"/>
                <a:gd name="T3" fmla="*/ 14 h 110"/>
                <a:gd name="T4" fmla="*/ 121 w 183"/>
                <a:gd name="T5" fmla="*/ 17 h 110"/>
                <a:gd name="T6" fmla="*/ 115 w 183"/>
                <a:gd name="T7" fmla="*/ 16 h 110"/>
                <a:gd name="T8" fmla="*/ 69 w 183"/>
                <a:gd name="T9" fmla="*/ 20 h 110"/>
                <a:gd name="T10" fmla="*/ 59 w 183"/>
                <a:gd name="T11" fmla="*/ 14 h 110"/>
                <a:gd name="T12" fmla="*/ 32 w 183"/>
                <a:gd name="T13" fmla="*/ 73 h 110"/>
                <a:gd name="T14" fmla="*/ 39 w 183"/>
                <a:gd name="T15" fmla="*/ 79 h 110"/>
                <a:gd name="T16" fmla="*/ 52 w 183"/>
                <a:gd name="T17" fmla="*/ 86 h 110"/>
                <a:gd name="T18" fmla="*/ 63 w 183"/>
                <a:gd name="T19" fmla="*/ 96 h 110"/>
                <a:gd name="T20" fmla="*/ 74 w 183"/>
                <a:gd name="T21" fmla="*/ 105 h 110"/>
                <a:gd name="T22" fmla="*/ 95 w 183"/>
                <a:gd name="T23" fmla="*/ 108 h 110"/>
                <a:gd name="T24" fmla="*/ 101 w 183"/>
                <a:gd name="T25" fmla="*/ 97 h 110"/>
                <a:gd name="T26" fmla="*/ 114 w 183"/>
                <a:gd name="T27" fmla="*/ 101 h 110"/>
                <a:gd name="T28" fmla="*/ 117 w 183"/>
                <a:gd name="T29" fmla="*/ 89 h 110"/>
                <a:gd name="T30" fmla="*/ 123 w 183"/>
                <a:gd name="T31" fmla="*/ 90 h 110"/>
                <a:gd name="T32" fmla="*/ 130 w 183"/>
                <a:gd name="T33" fmla="*/ 79 h 110"/>
                <a:gd name="T34" fmla="*/ 138 w 183"/>
                <a:gd name="T35" fmla="*/ 80 h 110"/>
                <a:gd name="T36" fmla="*/ 144 w 183"/>
                <a:gd name="T37" fmla="*/ 69 h 110"/>
                <a:gd name="T38" fmla="*/ 8 w 183"/>
                <a:gd name="T39" fmla="*/ 56 h 110"/>
                <a:gd name="T40" fmla="*/ 29 w 183"/>
                <a:gd name="T41" fmla="*/ 66 h 110"/>
                <a:gd name="T42" fmla="*/ 154 w 183"/>
                <a:gd name="T43" fmla="*/ 66 h 110"/>
                <a:gd name="T44" fmla="*/ 85 w 183"/>
                <a:gd name="T45" fmla="*/ 23 h 110"/>
                <a:gd name="T46" fmla="*/ 91 w 183"/>
                <a:gd name="T47" fmla="*/ 21 h 110"/>
                <a:gd name="T48" fmla="*/ 100 w 183"/>
                <a:gd name="T49" fmla="*/ 20 h 110"/>
                <a:gd name="T50" fmla="*/ 114 w 183"/>
                <a:gd name="T51" fmla="*/ 22 h 110"/>
                <a:gd name="T52" fmla="*/ 129 w 183"/>
                <a:gd name="T53" fmla="*/ 25 h 110"/>
                <a:gd name="T54" fmla="*/ 140 w 183"/>
                <a:gd name="T55" fmla="*/ 64 h 110"/>
                <a:gd name="T56" fmla="*/ 99 w 183"/>
                <a:gd name="T57" fmla="*/ 42 h 110"/>
                <a:gd name="T58" fmla="*/ 94 w 183"/>
                <a:gd name="T59" fmla="*/ 40 h 110"/>
                <a:gd name="T60" fmla="*/ 91 w 183"/>
                <a:gd name="T61" fmla="*/ 40 h 110"/>
                <a:gd name="T62" fmla="*/ 87 w 183"/>
                <a:gd name="T63" fmla="*/ 40 h 110"/>
                <a:gd name="T64" fmla="*/ 81 w 183"/>
                <a:gd name="T65" fmla="*/ 41 h 110"/>
                <a:gd name="T66" fmla="*/ 77 w 183"/>
                <a:gd name="T67" fmla="*/ 43 h 110"/>
                <a:gd name="T68" fmla="*/ 61 w 183"/>
                <a:gd name="T69" fmla="*/ 43 h 110"/>
                <a:gd name="T70" fmla="*/ 61 w 183"/>
                <a:gd name="T71" fmla="*/ 34 h 110"/>
                <a:gd name="T72" fmla="*/ 49 w 183"/>
                <a:gd name="T73" fmla="*/ 82 h 110"/>
                <a:gd name="T74" fmla="*/ 48 w 183"/>
                <a:gd name="T75" fmla="*/ 73 h 110"/>
                <a:gd name="T76" fmla="*/ 49 w 183"/>
                <a:gd name="T77" fmla="*/ 82 h 110"/>
                <a:gd name="T78" fmla="*/ 57 w 183"/>
                <a:gd name="T79" fmla="*/ 84 h 110"/>
                <a:gd name="T80" fmla="*/ 66 w 183"/>
                <a:gd name="T81" fmla="*/ 86 h 110"/>
                <a:gd name="T82" fmla="*/ 69 w 183"/>
                <a:gd name="T83" fmla="*/ 96 h 110"/>
                <a:gd name="T84" fmla="*/ 74 w 183"/>
                <a:gd name="T85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" h="110">
                  <a:moveTo>
                    <a:pt x="145" y="68"/>
                  </a:moveTo>
                  <a:cubicBezTo>
                    <a:pt x="146" y="67"/>
                    <a:pt x="146" y="66"/>
                    <a:pt x="147" y="65"/>
                  </a:cubicBezTo>
                  <a:cubicBezTo>
                    <a:pt x="151" y="73"/>
                    <a:pt x="151" y="73"/>
                    <a:pt x="151" y="73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0" y="17"/>
                    <a:pt x="120" y="17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06" y="14"/>
                    <a:pt x="91" y="13"/>
                    <a:pt x="81" y="20"/>
                  </a:cubicBezTo>
                  <a:cubicBezTo>
                    <a:pt x="80" y="20"/>
                    <a:pt x="79" y="21"/>
                    <a:pt x="78" y="22"/>
                  </a:cubicBezTo>
                  <a:cubicBezTo>
                    <a:pt x="75" y="20"/>
                    <a:pt x="72" y="19"/>
                    <a:pt x="69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7" y="68"/>
                    <a:pt x="39" y="70"/>
                    <a:pt x="41" y="72"/>
                  </a:cubicBezTo>
                  <a:cubicBezTo>
                    <a:pt x="40" y="74"/>
                    <a:pt x="39" y="76"/>
                    <a:pt x="39" y="79"/>
                  </a:cubicBezTo>
                  <a:cubicBezTo>
                    <a:pt x="40" y="83"/>
                    <a:pt x="44" y="87"/>
                    <a:pt x="49" y="87"/>
                  </a:cubicBezTo>
                  <a:cubicBezTo>
                    <a:pt x="49" y="87"/>
                    <a:pt x="49" y="87"/>
                    <a:pt x="50" y="87"/>
                  </a:cubicBezTo>
                  <a:cubicBezTo>
                    <a:pt x="51" y="86"/>
                    <a:pt x="51" y="86"/>
                    <a:pt x="52" y="86"/>
                  </a:cubicBezTo>
                  <a:cubicBezTo>
                    <a:pt x="52" y="87"/>
                    <a:pt x="52" y="87"/>
                    <a:pt x="52" y="88"/>
                  </a:cubicBezTo>
                  <a:cubicBezTo>
                    <a:pt x="53" y="92"/>
                    <a:pt x="57" y="96"/>
                    <a:pt x="61" y="96"/>
                  </a:cubicBezTo>
                  <a:cubicBezTo>
                    <a:pt x="62" y="96"/>
                    <a:pt x="62" y="96"/>
                    <a:pt x="63" y="96"/>
                  </a:cubicBezTo>
                  <a:cubicBezTo>
                    <a:pt x="63" y="96"/>
                    <a:pt x="64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101"/>
                    <a:pt x="69" y="105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8" y="104"/>
                    <a:pt x="80" y="103"/>
                    <a:pt x="82" y="100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8" y="110"/>
                    <a:pt x="102" y="109"/>
                    <a:pt x="104" y="106"/>
                  </a:cubicBezTo>
                  <a:cubicBezTo>
                    <a:pt x="106" y="103"/>
                    <a:pt x="105" y="99"/>
                    <a:pt x="102" y="97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2" y="97"/>
                    <a:pt x="103" y="96"/>
                    <a:pt x="104" y="96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1" y="101"/>
                    <a:pt x="113" y="101"/>
                    <a:pt x="114" y="101"/>
                  </a:cubicBezTo>
                  <a:cubicBezTo>
                    <a:pt x="116" y="101"/>
                    <a:pt x="118" y="100"/>
                    <a:pt x="119" y="98"/>
                  </a:cubicBezTo>
                  <a:cubicBezTo>
                    <a:pt x="120" y="96"/>
                    <a:pt x="121" y="94"/>
                    <a:pt x="120" y="93"/>
                  </a:cubicBezTo>
                  <a:cubicBezTo>
                    <a:pt x="120" y="91"/>
                    <a:pt x="119" y="89"/>
                    <a:pt x="117" y="89"/>
                  </a:cubicBezTo>
                  <a:cubicBezTo>
                    <a:pt x="116" y="88"/>
                    <a:pt x="116" y="88"/>
                    <a:pt x="116" y="88"/>
                  </a:cubicBezTo>
                  <a:cubicBezTo>
                    <a:pt x="116" y="87"/>
                    <a:pt x="117" y="87"/>
                    <a:pt x="117" y="86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29" y="91"/>
                    <a:pt x="131" y="90"/>
                    <a:pt x="132" y="88"/>
                  </a:cubicBezTo>
                  <a:cubicBezTo>
                    <a:pt x="134" y="85"/>
                    <a:pt x="133" y="81"/>
                    <a:pt x="130" y="79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5" y="79"/>
                    <a:pt x="135" y="79"/>
                    <a:pt x="135" y="79"/>
                  </a:cubicBezTo>
                  <a:cubicBezTo>
                    <a:pt x="136" y="80"/>
                    <a:pt x="137" y="80"/>
                    <a:pt x="138" y="80"/>
                  </a:cubicBezTo>
                  <a:cubicBezTo>
                    <a:pt x="140" y="80"/>
                    <a:pt x="143" y="79"/>
                    <a:pt x="144" y="77"/>
                  </a:cubicBezTo>
                  <a:cubicBezTo>
                    <a:pt x="145" y="75"/>
                    <a:pt x="145" y="72"/>
                    <a:pt x="143" y="70"/>
                  </a:cubicBezTo>
                  <a:cubicBezTo>
                    <a:pt x="144" y="69"/>
                    <a:pt x="144" y="69"/>
                    <a:pt x="144" y="69"/>
                  </a:cubicBezTo>
                  <a:lnTo>
                    <a:pt x="145" y="68"/>
                  </a:lnTo>
                  <a:close/>
                  <a:moveTo>
                    <a:pt x="29" y="6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51" y="17"/>
                    <a:pt x="51" y="17"/>
                    <a:pt x="51" y="17"/>
                  </a:cubicBezTo>
                  <a:lnTo>
                    <a:pt x="29" y="66"/>
                  </a:lnTo>
                  <a:close/>
                  <a:moveTo>
                    <a:pt x="153" y="7"/>
                  </a:moveTo>
                  <a:cubicBezTo>
                    <a:pt x="175" y="56"/>
                    <a:pt x="175" y="56"/>
                    <a:pt x="175" y="5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32" y="17"/>
                    <a:pt x="132" y="17"/>
                    <a:pt x="132" y="17"/>
                  </a:cubicBezTo>
                  <a:lnTo>
                    <a:pt x="153" y="7"/>
                  </a:lnTo>
                  <a:close/>
                  <a:moveTo>
                    <a:pt x="85" y="23"/>
                  </a:moveTo>
                  <a:cubicBezTo>
                    <a:pt x="86" y="23"/>
                    <a:pt x="87" y="23"/>
                    <a:pt x="87" y="23"/>
                  </a:cubicBezTo>
                  <a:cubicBezTo>
                    <a:pt x="88" y="22"/>
                    <a:pt x="89" y="22"/>
                    <a:pt x="89" y="22"/>
                  </a:cubicBezTo>
                  <a:cubicBezTo>
                    <a:pt x="90" y="22"/>
                    <a:pt x="91" y="21"/>
                    <a:pt x="91" y="21"/>
                  </a:cubicBezTo>
                  <a:cubicBezTo>
                    <a:pt x="92" y="21"/>
                    <a:pt x="93" y="21"/>
                    <a:pt x="94" y="21"/>
                  </a:cubicBezTo>
                  <a:cubicBezTo>
                    <a:pt x="95" y="21"/>
                    <a:pt x="95" y="21"/>
                    <a:pt x="96" y="21"/>
                  </a:cubicBezTo>
                  <a:cubicBezTo>
                    <a:pt x="97" y="21"/>
                    <a:pt x="98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5" y="20"/>
                    <a:pt x="110" y="21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6" y="22"/>
                    <a:pt x="118" y="22"/>
                    <a:pt x="119" y="23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1"/>
                    <a:pt x="142" y="63"/>
                    <a:pt x="140" y="64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39" y="65"/>
                    <a:pt x="139" y="66"/>
                    <a:pt x="138" y="6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8" y="42"/>
                    <a:pt x="98" y="41"/>
                    <a:pt x="97" y="41"/>
                  </a:cubicBezTo>
                  <a:cubicBezTo>
                    <a:pt x="96" y="41"/>
                    <a:pt x="95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8" y="40"/>
                  </a:cubicBezTo>
                  <a:cubicBezTo>
                    <a:pt x="88" y="40"/>
                    <a:pt x="88" y="40"/>
                    <a:pt x="87" y="40"/>
                  </a:cubicBezTo>
                  <a:cubicBezTo>
                    <a:pt x="86" y="40"/>
                    <a:pt x="84" y="40"/>
                    <a:pt x="83" y="40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1"/>
                    <a:pt x="82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2"/>
                    <a:pt x="80" y="42"/>
                    <a:pt x="79" y="42"/>
                  </a:cubicBezTo>
                  <a:cubicBezTo>
                    <a:pt x="79" y="42"/>
                    <a:pt x="78" y="43"/>
                    <a:pt x="77" y="43"/>
                  </a:cubicBezTo>
                  <a:cubicBezTo>
                    <a:pt x="71" y="46"/>
                    <a:pt x="66" y="46"/>
                    <a:pt x="63" y="45"/>
                  </a:cubicBezTo>
                  <a:cubicBezTo>
                    <a:pt x="62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58" y="35"/>
                    <a:pt x="61" y="34"/>
                  </a:cubicBezTo>
                  <a:cubicBezTo>
                    <a:pt x="63" y="34"/>
                    <a:pt x="73" y="31"/>
                    <a:pt x="82" y="25"/>
                  </a:cubicBezTo>
                  <a:cubicBezTo>
                    <a:pt x="83" y="24"/>
                    <a:pt x="84" y="24"/>
                    <a:pt x="85" y="23"/>
                  </a:cubicBezTo>
                  <a:close/>
                  <a:moveTo>
                    <a:pt x="49" y="82"/>
                  </a:moveTo>
                  <a:cubicBezTo>
                    <a:pt x="47" y="83"/>
                    <a:pt x="44" y="81"/>
                    <a:pt x="44" y="78"/>
                  </a:cubicBezTo>
                  <a:cubicBezTo>
                    <a:pt x="43" y="77"/>
                    <a:pt x="44" y="76"/>
                    <a:pt x="45" y="74"/>
                  </a:cubicBezTo>
                  <a:cubicBezTo>
                    <a:pt x="45" y="73"/>
                    <a:pt x="47" y="73"/>
                    <a:pt x="48" y="73"/>
                  </a:cubicBezTo>
                  <a:cubicBezTo>
                    <a:pt x="48" y="73"/>
                    <a:pt x="48" y="72"/>
                    <a:pt x="49" y="72"/>
                  </a:cubicBezTo>
                  <a:cubicBezTo>
                    <a:pt x="51" y="72"/>
                    <a:pt x="53" y="74"/>
                    <a:pt x="53" y="77"/>
                  </a:cubicBezTo>
                  <a:cubicBezTo>
                    <a:pt x="54" y="79"/>
                    <a:pt x="52" y="82"/>
                    <a:pt x="49" y="82"/>
                  </a:cubicBezTo>
                  <a:close/>
                  <a:moveTo>
                    <a:pt x="62" y="91"/>
                  </a:moveTo>
                  <a:cubicBezTo>
                    <a:pt x="59" y="92"/>
                    <a:pt x="57" y="90"/>
                    <a:pt x="56" y="87"/>
                  </a:cubicBezTo>
                  <a:cubicBezTo>
                    <a:pt x="56" y="86"/>
                    <a:pt x="57" y="85"/>
                    <a:pt x="57" y="84"/>
                  </a:cubicBezTo>
                  <a:cubicBezTo>
                    <a:pt x="58" y="82"/>
                    <a:pt x="59" y="82"/>
                    <a:pt x="61" y="8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4" y="82"/>
                    <a:pt x="66" y="83"/>
                    <a:pt x="66" y="86"/>
                  </a:cubicBezTo>
                  <a:cubicBezTo>
                    <a:pt x="67" y="89"/>
                    <a:pt x="65" y="91"/>
                    <a:pt x="62" y="91"/>
                  </a:cubicBezTo>
                  <a:close/>
                  <a:moveTo>
                    <a:pt x="75" y="100"/>
                  </a:moveTo>
                  <a:cubicBezTo>
                    <a:pt x="72" y="101"/>
                    <a:pt x="70" y="99"/>
                    <a:pt x="69" y="96"/>
                  </a:cubicBezTo>
                  <a:cubicBezTo>
                    <a:pt x="69" y="95"/>
                    <a:pt x="69" y="94"/>
                    <a:pt x="70" y="93"/>
                  </a:cubicBezTo>
                  <a:cubicBezTo>
                    <a:pt x="71" y="92"/>
                    <a:pt x="72" y="91"/>
                    <a:pt x="73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6" y="91"/>
                    <a:pt x="79" y="92"/>
                    <a:pt x="79" y="95"/>
                  </a:cubicBezTo>
                  <a:cubicBezTo>
                    <a:pt x="79" y="98"/>
                    <a:pt x="77" y="100"/>
                    <a:pt x="75" y="100"/>
                  </a:cubicBezTo>
                  <a:close/>
                </a:path>
              </a:pathLst>
            </a:custGeom>
            <a:solidFill>
              <a:srgbClr val="F85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96" name="组合 195"/>
          <p:cNvGrpSpPr/>
          <p:nvPr/>
        </p:nvGrpSpPr>
        <p:grpSpPr>
          <a:xfrm>
            <a:off x="690406" y="1243247"/>
            <a:ext cx="3858797" cy="2669942"/>
            <a:chOff x="4973492" y="1404945"/>
            <a:chExt cx="3858797" cy="2669942"/>
          </a:xfrm>
        </p:grpSpPr>
        <p:sp>
          <p:nvSpPr>
            <p:cNvPr id="197" name="Text Box 11"/>
            <p:cNvSpPr txBox="1">
              <a:spLocks noChangeArrowheads="1"/>
            </p:cNvSpPr>
            <p:nvPr/>
          </p:nvSpPr>
          <p:spPr bwMode="auto">
            <a:xfrm>
              <a:off x="4973492" y="1845279"/>
              <a:ext cx="385879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7" name="矩形 18"/>
            <p:cNvSpPr>
              <a:spLocks noChangeArrowheads="1"/>
            </p:cNvSpPr>
            <p:nvPr/>
          </p:nvSpPr>
          <p:spPr bwMode="auto">
            <a:xfrm>
              <a:off x="4973492" y="2828392"/>
              <a:ext cx="3858797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50" name="组合 249"/>
            <p:cNvGrpSpPr/>
            <p:nvPr/>
          </p:nvGrpSpPr>
          <p:grpSpPr>
            <a:xfrm>
              <a:off x="4996544" y="1404945"/>
              <a:ext cx="2225058" cy="384242"/>
              <a:chOff x="733287" y="1404945"/>
              <a:chExt cx="2225058" cy="384242"/>
            </a:xfrm>
          </p:grpSpPr>
          <p:sp>
            <p:nvSpPr>
              <p:cNvPr id="251" name="矩形 250"/>
              <p:cNvSpPr/>
              <p:nvPr/>
            </p:nvSpPr>
            <p:spPr>
              <a:xfrm>
                <a:off x="733287" y="1404945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2" name="文本框 251"/>
              <p:cNvSpPr txBox="1"/>
              <p:nvPr/>
            </p:nvSpPr>
            <p:spPr>
              <a:xfrm>
                <a:off x="1878437" y="1432166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矩形 217"/>
          <p:cNvSpPr/>
          <p:nvPr/>
        </p:nvSpPr>
        <p:spPr>
          <a:xfrm>
            <a:off x="4156502" y="4895622"/>
            <a:ext cx="83099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www.rapidppt.com</a:t>
            </a:r>
            <a:endParaRPr lang="zh-CN" altLang="en-US" sz="1000" spc="9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104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pic>
        <p:nvPicPr>
          <p:cNvPr id="125" name="图片 12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" t="28720" r="2052"/>
          <a:stretch>
            <a:fillRect/>
          </a:stretch>
        </p:blipFill>
        <p:spPr>
          <a:xfrm>
            <a:off x="-590385" y="-1"/>
            <a:ext cx="10324769" cy="5151630"/>
          </a:xfrm>
          <a:prstGeom prst="rect">
            <a:avLst/>
          </a:prstGeom>
        </p:spPr>
      </p:pic>
      <p:sp>
        <p:nvSpPr>
          <p:cNvPr id="126" name="矩形 125"/>
          <p:cNvSpPr/>
          <p:nvPr/>
        </p:nvSpPr>
        <p:spPr>
          <a:xfrm>
            <a:off x="2488759" y="1671724"/>
            <a:ext cx="4397071" cy="1905398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5C5C5C">
                <a:alpha val="8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2663972" y="1769539"/>
            <a:ext cx="4210789" cy="1695187"/>
            <a:chOff x="2663972" y="1525699"/>
            <a:chExt cx="4210789" cy="1695187"/>
          </a:xfrm>
        </p:grpSpPr>
        <p:sp>
          <p:nvSpPr>
            <p:cNvPr id="128" name="矩形 127"/>
            <p:cNvSpPr>
              <a:spLocks noChangeArrowheads="1"/>
            </p:cNvSpPr>
            <p:nvPr/>
          </p:nvSpPr>
          <p:spPr bwMode="auto">
            <a:xfrm>
              <a:off x="2665524" y="1858975"/>
              <a:ext cx="4209237" cy="136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2663972" y="1525699"/>
              <a:ext cx="25582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 </a:t>
              </a:r>
              <a:r>
                <a:rPr lang="en-US" altLang="zh-CN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6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104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25" name="任意多边形 124"/>
          <p:cNvSpPr/>
          <p:nvPr/>
        </p:nvSpPr>
        <p:spPr>
          <a:xfrm>
            <a:off x="2616359" y="1150983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184912" numCol="1" spcCol="1270" anchor="ctr" anchorCtr="0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任意多边形 125"/>
          <p:cNvSpPr/>
          <p:nvPr/>
        </p:nvSpPr>
        <p:spPr>
          <a:xfrm>
            <a:off x="1217024" y="2841968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1217024" y="1348264"/>
            <a:ext cx="1268239" cy="1127323"/>
            <a:chOff x="1093392" y="1282927"/>
            <a:chExt cx="1268239" cy="1127323"/>
          </a:xfrm>
        </p:grpSpPr>
        <p:sp>
          <p:nvSpPr>
            <p:cNvPr id="128" name="下箭头 127"/>
            <p:cNvSpPr/>
            <p:nvPr/>
          </p:nvSpPr>
          <p:spPr>
            <a:xfrm>
              <a:off x="1093392" y="1282927"/>
              <a:ext cx="1268239" cy="1127323"/>
            </a:xfrm>
            <a:prstGeom prst="downArrow">
              <a:avLst/>
            </a:prstGeom>
            <a:solidFill>
              <a:srgbClr val="5C5C5C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9" name="Freeform 5"/>
            <p:cNvSpPr>
              <a:spLocks noEditPoints="1"/>
            </p:cNvSpPr>
            <p:nvPr/>
          </p:nvSpPr>
          <p:spPr bwMode="auto">
            <a:xfrm>
              <a:off x="1517628" y="1561934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2700908" y="2757418"/>
            <a:ext cx="1268239" cy="1127323"/>
            <a:chOff x="3038026" y="2692081"/>
            <a:chExt cx="1268239" cy="1127323"/>
          </a:xfrm>
        </p:grpSpPr>
        <p:sp>
          <p:nvSpPr>
            <p:cNvPr id="131" name="上箭头 130"/>
            <p:cNvSpPr/>
            <p:nvPr/>
          </p:nvSpPr>
          <p:spPr>
            <a:xfrm>
              <a:off x="3038026" y="2692081"/>
              <a:ext cx="1268239" cy="1127323"/>
            </a:xfrm>
            <a:prstGeom prst="upArrow">
              <a:avLst/>
            </a:prstGeom>
            <a:solidFill>
              <a:srgbClr val="5C5C5C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2" name="Freeform 5"/>
            <p:cNvSpPr>
              <a:spLocks noEditPoints="1"/>
            </p:cNvSpPr>
            <p:nvPr/>
          </p:nvSpPr>
          <p:spPr bwMode="auto">
            <a:xfrm>
              <a:off x="3442524" y="3067720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4840878" y="1308872"/>
            <a:ext cx="3510855" cy="2641092"/>
            <a:chOff x="4871767" y="1243535"/>
            <a:chExt cx="3510855" cy="2641092"/>
          </a:xfrm>
        </p:grpSpPr>
        <p:grpSp>
          <p:nvGrpSpPr>
            <p:cNvPr id="134" name="组合 133"/>
            <p:cNvGrpSpPr/>
            <p:nvPr/>
          </p:nvGrpSpPr>
          <p:grpSpPr>
            <a:xfrm>
              <a:off x="4871767" y="1696212"/>
              <a:ext cx="3510855" cy="2188415"/>
              <a:chOff x="4944654" y="1696212"/>
              <a:chExt cx="3510855" cy="2188415"/>
            </a:xfrm>
          </p:grpSpPr>
          <p:sp>
            <p:nvSpPr>
              <p:cNvPr id="138" name="矩形 137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矩形 138"/>
              <p:cNvSpPr>
                <a:spLocks noChangeArrowheads="1"/>
              </p:cNvSpPr>
              <p:nvPr/>
            </p:nvSpPr>
            <p:spPr bwMode="auto">
              <a:xfrm>
                <a:off x="4944654" y="2776631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5" name="组合 134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136" name="矩形 135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文本框 136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51" name="减号 150"/>
          <p:cNvSpPr/>
          <p:nvPr/>
        </p:nvSpPr>
        <p:spPr>
          <a:xfrm rot="21300000">
            <a:off x="437000" y="2424795"/>
            <a:ext cx="4201518" cy="481137"/>
          </a:xfrm>
          <a:prstGeom prst="mathMinus">
            <a:avLst/>
          </a:prstGeom>
          <a:solidFill>
            <a:srgbClr val="F8536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3911517" y="833768"/>
            <a:ext cx="1320966" cy="840715"/>
            <a:chOff x="4413419" y="947422"/>
            <a:chExt cx="1320966" cy="840715"/>
          </a:xfrm>
        </p:grpSpPr>
        <p:sp>
          <p:nvSpPr>
            <p:cNvPr id="213" name="文本框 212"/>
            <p:cNvSpPr txBox="1"/>
            <p:nvPr/>
          </p:nvSpPr>
          <p:spPr>
            <a:xfrm>
              <a:off x="4413419" y="947422"/>
              <a:ext cx="1320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zh-CN" altLang="en-US" sz="3600" spc="10" dirty="0">
                  <a:solidFill>
                    <a:srgbClr val="F85360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目录</a:t>
              </a:r>
              <a:endParaRPr lang="zh-CN" altLang="en-US" sz="3600" spc="10" dirty="0">
                <a:solidFill>
                  <a:srgbClr val="F8536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214" name="矩形 213"/>
            <p:cNvSpPr/>
            <p:nvPr/>
          </p:nvSpPr>
          <p:spPr>
            <a:xfrm>
              <a:off x="4457378" y="1480360"/>
              <a:ext cx="1225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en-US" altLang="zh-CN" sz="1400" spc="1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CONTENTS</a:t>
              </a:r>
              <a:endParaRPr lang="zh-CN" altLang="en-US" sz="1400" spc="1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3243045" y="1885983"/>
            <a:ext cx="2759371" cy="350873"/>
            <a:chOff x="5244690" y="2402473"/>
            <a:chExt cx="2759371" cy="350873"/>
          </a:xfrm>
        </p:grpSpPr>
        <p:sp>
          <p:nvSpPr>
            <p:cNvPr id="211" name="矩形 2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3243045" y="2285931"/>
            <a:ext cx="2759371" cy="350873"/>
            <a:chOff x="5244690" y="2402473"/>
            <a:chExt cx="2759371" cy="350873"/>
          </a:xfrm>
        </p:grpSpPr>
        <p:sp>
          <p:nvSpPr>
            <p:cNvPr id="221" name="矩形 22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3" name="组合 222"/>
          <p:cNvGrpSpPr/>
          <p:nvPr/>
        </p:nvGrpSpPr>
        <p:grpSpPr>
          <a:xfrm>
            <a:off x="3243045" y="2685879"/>
            <a:ext cx="2759371" cy="350873"/>
            <a:chOff x="5244690" y="2402473"/>
            <a:chExt cx="2759371" cy="350873"/>
          </a:xfrm>
        </p:grpSpPr>
        <p:sp>
          <p:nvSpPr>
            <p:cNvPr id="224" name="矩形 22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矩形 22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3243045" y="3085827"/>
            <a:ext cx="2759371" cy="350873"/>
            <a:chOff x="5244690" y="2402473"/>
            <a:chExt cx="2759371" cy="350873"/>
          </a:xfrm>
        </p:grpSpPr>
        <p:sp>
          <p:nvSpPr>
            <p:cNvPr id="227" name="矩形 22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矩形 22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3243045" y="3485776"/>
            <a:ext cx="2759371" cy="350873"/>
            <a:chOff x="5244690" y="2402473"/>
            <a:chExt cx="2759371" cy="350873"/>
          </a:xfrm>
        </p:grpSpPr>
        <p:sp>
          <p:nvSpPr>
            <p:cNvPr id="230" name="矩形 22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126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1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3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08" name="组合 307"/>
          <p:cNvGrpSpPr/>
          <p:nvPr/>
        </p:nvGrpSpPr>
        <p:grpSpPr>
          <a:xfrm>
            <a:off x="5266662" y="778744"/>
            <a:ext cx="3877338" cy="3701133"/>
            <a:chOff x="4733925" y="609990"/>
            <a:chExt cx="4410075" cy="4209660"/>
          </a:xfrm>
        </p:grpSpPr>
        <p:sp>
          <p:nvSpPr>
            <p:cNvPr id="309" name="矩形 308"/>
            <p:cNvSpPr/>
            <p:nvPr/>
          </p:nvSpPr>
          <p:spPr>
            <a:xfrm>
              <a:off x="4733925" y="609990"/>
              <a:ext cx="4410075" cy="4209660"/>
            </a:xfrm>
            <a:prstGeom prst="rect">
              <a:avLst/>
            </a:prstGeom>
            <a:solidFill>
              <a:srgbClr val="F85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310" name="图片 30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257" y="678181"/>
              <a:ext cx="4310743" cy="4073652"/>
            </a:xfrm>
            <a:prstGeom prst="rect">
              <a:avLst/>
            </a:prstGeom>
          </p:spPr>
        </p:pic>
      </p:grpSp>
      <p:sp>
        <p:nvSpPr>
          <p:cNvPr id="311" name="矩形 310"/>
          <p:cNvSpPr>
            <a:spLocks noChangeArrowheads="1"/>
          </p:cNvSpPr>
          <p:nvPr/>
        </p:nvSpPr>
        <p:spPr bwMode="auto">
          <a:xfrm>
            <a:off x="340234" y="1560463"/>
            <a:ext cx="455688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" name="矩形 311"/>
          <p:cNvSpPr>
            <a:spLocks noChangeArrowheads="1"/>
          </p:cNvSpPr>
          <p:nvPr/>
        </p:nvSpPr>
        <p:spPr bwMode="auto">
          <a:xfrm>
            <a:off x="340234" y="2404092"/>
            <a:ext cx="455687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/>
      <p:bldP spid="3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126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1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3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03" name="图示 102"/>
          <p:cNvGraphicFramePr/>
          <p:nvPr/>
        </p:nvGraphicFramePr>
        <p:xfrm>
          <a:off x="744538" y="1356830"/>
          <a:ext cx="3625713" cy="2417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104" name="组合 103"/>
          <p:cNvGrpSpPr/>
          <p:nvPr/>
        </p:nvGrpSpPr>
        <p:grpSpPr>
          <a:xfrm>
            <a:off x="4885976" y="1204204"/>
            <a:ext cx="3510855" cy="2641092"/>
            <a:chOff x="4871767" y="1243535"/>
            <a:chExt cx="3510855" cy="2641092"/>
          </a:xfrm>
        </p:grpSpPr>
        <p:grpSp>
          <p:nvGrpSpPr>
            <p:cNvPr id="105" name="组合 104"/>
            <p:cNvGrpSpPr/>
            <p:nvPr/>
          </p:nvGrpSpPr>
          <p:grpSpPr>
            <a:xfrm>
              <a:off x="4871767" y="1696212"/>
              <a:ext cx="3510855" cy="2188415"/>
              <a:chOff x="4944654" y="1696212"/>
              <a:chExt cx="3510855" cy="2188415"/>
            </a:xfrm>
          </p:grpSpPr>
          <p:sp>
            <p:nvSpPr>
              <p:cNvPr id="109" name="矩形 108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矩形 109"/>
              <p:cNvSpPr>
                <a:spLocks noChangeArrowheads="1"/>
              </p:cNvSpPr>
              <p:nvPr/>
            </p:nvSpPr>
            <p:spPr bwMode="auto">
              <a:xfrm>
                <a:off x="4944654" y="2776631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107" name="矩形 106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文本框 107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6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3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126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1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3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0" y="848474"/>
            <a:ext cx="9144000" cy="3757381"/>
            <a:chOff x="0" y="788647"/>
            <a:chExt cx="9144000" cy="3757381"/>
          </a:xfrm>
        </p:grpSpPr>
        <p:pic>
          <p:nvPicPr>
            <p:cNvPr id="112" name="图片 11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93" b="12318"/>
            <a:stretch>
              <a:fillRect/>
            </a:stretch>
          </p:blipFill>
          <p:spPr>
            <a:xfrm>
              <a:off x="0" y="791610"/>
              <a:ext cx="9144000" cy="3754418"/>
            </a:xfrm>
            <a:prstGeom prst="rect">
              <a:avLst/>
            </a:prstGeom>
          </p:spPr>
        </p:pic>
        <p:sp>
          <p:nvSpPr>
            <p:cNvPr id="113" name="矩形 112"/>
            <p:cNvSpPr/>
            <p:nvPr/>
          </p:nvSpPr>
          <p:spPr>
            <a:xfrm>
              <a:off x="0" y="788647"/>
              <a:ext cx="9144000" cy="375738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组合 113"/>
          <p:cNvGrpSpPr/>
          <p:nvPr/>
        </p:nvGrpSpPr>
        <p:grpSpPr bwMode="auto">
          <a:xfrm>
            <a:off x="2894267" y="1109062"/>
            <a:ext cx="1511877" cy="2989748"/>
            <a:chOff x="4894012" y="951574"/>
            <a:chExt cx="1694212" cy="3348367"/>
          </a:xfrm>
        </p:grpSpPr>
        <p:pic>
          <p:nvPicPr>
            <p:cNvPr id="115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7" name="组合 116"/>
          <p:cNvGrpSpPr/>
          <p:nvPr/>
        </p:nvGrpSpPr>
        <p:grpSpPr bwMode="auto">
          <a:xfrm>
            <a:off x="4719971" y="1109062"/>
            <a:ext cx="1529763" cy="3025116"/>
            <a:chOff x="6588224" y="951574"/>
            <a:chExt cx="1694212" cy="3348367"/>
          </a:xfrm>
        </p:grpSpPr>
        <p:pic>
          <p:nvPicPr>
            <p:cNvPr id="118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0" name="组合 119"/>
          <p:cNvGrpSpPr/>
          <p:nvPr/>
        </p:nvGrpSpPr>
        <p:grpSpPr>
          <a:xfrm>
            <a:off x="798411" y="1933873"/>
            <a:ext cx="1914560" cy="1095121"/>
            <a:chOff x="798411" y="1874046"/>
            <a:chExt cx="1914560" cy="1095121"/>
          </a:xfrm>
        </p:grpSpPr>
        <p:sp>
          <p:nvSpPr>
            <p:cNvPr id="121" name="矩形 91"/>
            <p:cNvSpPr>
              <a:spLocks noChangeArrowheads="1"/>
            </p:cNvSpPr>
            <p:nvPr/>
          </p:nvSpPr>
          <p:spPr bwMode="auto">
            <a:xfrm>
              <a:off x="798411" y="2184337"/>
              <a:ext cx="1914560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809811" y="1874046"/>
              <a:ext cx="1107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6631200" y="1933873"/>
            <a:ext cx="1966432" cy="1095121"/>
            <a:chOff x="6631200" y="1874046"/>
            <a:chExt cx="1966432" cy="1095121"/>
          </a:xfrm>
        </p:grpSpPr>
        <p:sp>
          <p:nvSpPr>
            <p:cNvPr id="124" name="矩形 91"/>
            <p:cNvSpPr>
              <a:spLocks noChangeArrowheads="1"/>
            </p:cNvSpPr>
            <p:nvPr/>
          </p:nvSpPr>
          <p:spPr bwMode="auto">
            <a:xfrm>
              <a:off x="6631200" y="2184337"/>
              <a:ext cx="196643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PPT.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6642599" y="1874046"/>
              <a:ext cx="1315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7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126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1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3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596344" y="955468"/>
            <a:ext cx="6137874" cy="937201"/>
            <a:chOff x="1706728" y="858257"/>
            <a:chExt cx="6137874" cy="937201"/>
          </a:xfrm>
        </p:grpSpPr>
        <p:grpSp>
          <p:nvGrpSpPr>
            <p:cNvPr id="104" name="组合 103"/>
            <p:cNvGrpSpPr/>
            <p:nvPr/>
          </p:nvGrpSpPr>
          <p:grpSpPr>
            <a:xfrm>
              <a:off x="2454731" y="858257"/>
              <a:ext cx="909655" cy="937201"/>
              <a:chOff x="1252331" y="973457"/>
              <a:chExt cx="909655" cy="937201"/>
            </a:xfrm>
            <a:effectLst/>
          </p:grpSpPr>
          <p:sp>
            <p:nvSpPr>
              <p:cNvPr id="107" name="椭圆形标注 106"/>
              <p:cNvSpPr/>
              <p:nvPr/>
            </p:nvSpPr>
            <p:spPr>
              <a:xfrm>
                <a:off x="1252331" y="1049266"/>
                <a:ext cx="907774" cy="861392"/>
              </a:xfrm>
              <a:prstGeom prst="wedgeEllipseCallout">
                <a:avLst>
                  <a:gd name="adj1" fmla="val -71929"/>
                  <a:gd name="adj2" fmla="val -1346"/>
                </a:avLst>
              </a:prstGeom>
              <a:solidFill>
                <a:srgbClr val="F85360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1343213" y="973457"/>
                <a:ext cx="818773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5" name="Freeform 38"/>
            <p:cNvSpPr>
              <a:spLocks noEditPoints="1"/>
            </p:cNvSpPr>
            <p:nvPr/>
          </p:nvSpPr>
          <p:spPr bwMode="auto">
            <a:xfrm>
              <a:off x="1706728" y="1140555"/>
              <a:ext cx="416698" cy="416698"/>
            </a:xfrm>
            <a:custGeom>
              <a:avLst/>
              <a:gdLst>
                <a:gd name="T0" fmla="*/ 132 w 144"/>
                <a:gd name="T1" fmla="*/ 61 h 144"/>
                <a:gd name="T2" fmla="*/ 121 w 144"/>
                <a:gd name="T3" fmla="*/ 46 h 144"/>
                <a:gd name="T4" fmla="*/ 127 w 144"/>
                <a:gd name="T5" fmla="*/ 33 h 144"/>
                <a:gd name="T6" fmla="*/ 119 w 144"/>
                <a:gd name="T7" fmla="*/ 17 h 144"/>
                <a:gd name="T8" fmla="*/ 106 w 144"/>
                <a:gd name="T9" fmla="*/ 22 h 144"/>
                <a:gd name="T10" fmla="*/ 88 w 144"/>
                <a:gd name="T11" fmla="*/ 19 h 144"/>
                <a:gd name="T12" fmla="*/ 83 w 144"/>
                <a:gd name="T13" fmla="*/ 6 h 144"/>
                <a:gd name="T14" fmla="*/ 66 w 144"/>
                <a:gd name="T15" fmla="*/ 0 h 144"/>
                <a:gd name="T16" fmla="*/ 61 w 144"/>
                <a:gd name="T17" fmla="*/ 12 h 144"/>
                <a:gd name="T18" fmla="*/ 46 w 144"/>
                <a:gd name="T19" fmla="*/ 23 h 144"/>
                <a:gd name="T20" fmla="*/ 33 w 144"/>
                <a:gd name="T21" fmla="*/ 17 h 144"/>
                <a:gd name="T22" fmla="*/ 17 w 144"/>
                <a:gd name="T23" fmla="*/ 25 h 144"/>
                <a:gd name="T24" fmla="*/ 22 w 144"/>
                <a:gd name="T25" fmla="*/ 38 h 144"/>
                <a:gd name="T26" fmla="*/ 19 w 144"/>
                <a:gd name="T27" fmla="*/ 56 h 144"/>
                <a:gd name="T28" fmla="*/ 6 w 144"/>
                <a:gd name="T29" fmla="*/ 61 h 144"/>
                <a:gd name="T30" fmla="*/ 0 w 144"/>
                <a:gd name="T31" fmla="*/ 78 h 144"/>
                <a:gd name="T32" fmla="*/ 12 w 144"/>
                <a:gd name="T33" fmla="*/ 83 h 144"/>
                <a:gd name="T34" fmla="*/ 23 w 144"/>
                <a:gd name="T35" fmla="*/ 98 h 144"/>
                <a:gd name="T36" fmla="*/ 17 w 144"/>
                <a:gd name="T37" fmla="*/ 111 h 144"/>
                <a:gd name="T38" fmla="*/ 25 w 144"/>
                <a:gd name="T39" fmla="*/ 127 h 144"/>
                <a:gd name="T40" fmla="*/ 38 w 144"/>
                <a:gd name="T41" fmla="*/ 122 h 144"/>
                <a:gd name="T42" fmla="*/ 56 w 144"/>
                <a:gd name="T43" fmla="*/ 125 h 144"/>
                <a:gd name="T44" fmla="*/ 61 w 144"/>
                <a:gd name="T45" fmla="*/ 138 h 144"/>
                <a:gd name="T46" fmla="*/ 78 w 144"/>
                <a:gd name="T47" fmla="*/ 144 h 144"/>
                <a:gd name="T48" fmla="*/ 83 w 144"/>
                <a:gd name="T49" fmla="*/ 132 h 144"/>
                <a:gd name="T50" fmla="*/ 98 w 144"/>
                <a:gd name="T51" fmla="*/ 121 h 144"/>
                <a:gd name="T52" fmla="*/ 111 w 144"/>
                <a:gd name="T53" fmla="*/ 127 h 144"/>
                <a:gd name="T54" fmla="*/ 127 w 144"/>
                <a:gd name="T55" fmla="*/ 119 h 144"/>
                <a:gd name="T56" fmla="*/ 122 w 144"/>
                <a:gd name="T57" fmla="*/ 106 h 144"/>
                <a:gd name="T58" fmla="*/ 125 w 144"/>
                <a:gd name="T59" fmla="*/ 88 h 144"/>
                <a:gd name="T60" fmla="*/ 138 w 144"/>
                <a:gd name="T61" fmla="*/ 83 h 144"/>
                <a:gd name="T62" fmla="*/ 144 w 144"/>
                <a:gd name="T63" fmla="*/ 66 h 144"/>
                <a:gd name="T64" fmla="*/ 100 w 144"/>
                <a:gd name="T65" fmla="*/ 72 h 144"/>
                <a:gd name="T66" fmla="*/ 44 w 144"/>
                <a:gd name="T67" fmla="*/ 72 h 144"/>
                <a:gd name="T68" fmla="*/ 100 w 144"/>
                <a:gd name="T69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44">
                  <a:moveTo>
                    <a:pt x="138" y="61"/>
                  </a:moveTo>
                  <a:cubicBezTo>
                    <a:pt x="132" y="61"/>
                    <a:pt x="132" y="61"/>
                    <a:pt x="132" y="61"/>
                  </a:cubicBezTo>
                  <a:cubicBezTo>
                    <a:pt x="129" y="61"/>
                    <a:pt x="126" y="59"/>
                    <a:pt x="125" y="5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19" y="44"/>
                    <a:pt x="120" y="40"/>
                    <a:pt x="122" y="38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9" y="31"/>
                    <a:pt x="129" y="27"/>
                    <a:pt x="127" y="25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7" y="15"/>
                    <a:pt x="113" y="15"/>
                    <a:pt x="111" y="17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24"/>
                    <a:pt x="100" y="25"/>
                    <a:pt x="98" y="23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8"/>
                    <a:pt x="83" y="15"/>
                    <a:pt x="83" y="12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2"/>
                    <a:pt x="81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3" y="0"/>
                    <a:pt x="61" y="2"/>
                    <a:pt x="61" y="6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5"/>
                    <a:pt x="59" y="18"/>
                    <a:pt x="56" y="19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4" y="25"/>
                    <a:pt x="40" y="24"/>
                    <a:pt x="38" y="2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1" y="15"/>
                    <a:pt x="27" y="15"/>
                    <a:pt x="25" y="17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5" y="27"/>
                    <a:pt x="15" y="31"/>
                    <a:pt x="17" y="3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4" y="40"/>
                    <a:pt x="25" y="44"/>
                    <a:pt x="23" y="4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9"/>
                    <a:pt x="15" y="61"/>
                    <a:pt x="12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1"/>
                    <a:pt x="0" y="63"/>
                    <a:pt x="0" y="6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1"/>
                    <a:pt x="2" y="83"/>
                    <a:pt x="6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5" y="83"/>
                    <a:pt x="18" y="85"/>
                    <a:pt x="19" y="8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0"/>
                    <a:pt x="24" y="104"/>
                    <a:pt x="22" y="106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15" y="113"/>
                    <a:pt x="15" y="117"/>
                    <a:pt x="17" y="119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7" y="129"/>
                    <a:pt x="31" y="129"/>
                    <a:pt x="33" y="127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40" y="120"/>
                    <a:pt x="44" y="119"/>
                    <a:pt x="46" y="121"/>
                  </a:cubicBezTo>
                  <a:cubicBezTo>
                    <a:pt x="56" y="125"/>
                    <a:pt x="56" y="125"/>
                    <a:pt x="56" y="125"/>
                  </a:cubicBezTo>
                  <a:cubicBezTo>
                    <a:pt x="59" y="126"/>
                    <a:pt x="61" y="129"/>
                    <a:pt x="61" y="132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1" y="142"/>
                    <a:pt x="63" y="144"/>
                    <a:pt x="66" y="144"/>
                  </a:cubicBezTo>
                  <a:cubicBezTo>
                    <a:pt x="78" y="144"/>
                    <a:pt x="78" y="144"/>
                    <a:pt x="78" y="144"/>
                  </a:cubicBezTo>
                  <a:cubicBezTo>
                    <a:pt x="81" y="144"/>
                    <a:pt x="83" y="142"/>
                    <a:pt x="83" y="138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29"/>
                    <a:pt x="85" y="126"/>
                    <a:pt x="88" y="125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100" y="119"/>
                    <a:pt x="104" y="120"/>
                    <a:pt x="106" y="122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13" y="129"/>
                    <a:pt x="117" y="129"/>
                    <a:pt x="119" y="127"/>
                  </a:cubicBezTo>
                  <a:cubicBezTo>
                    <a:pt x="127" y="119"/>
                    <a:pt x="127" y="119"/>
                    <a:pt x="127" y="119"/>
                  </a:cubicBezTo>
                  <a:cubicBezTo>
                    <a:pt x="129" y="117"/>
                    <a:pt x="129" y="113"/>
                    <a:pt x="127" y="111"/>
                  </a:cubicBezTo>
                  <a:cubicBezTo>
                    <a:pt x="122" y="106"/>
                    <a:pt x="122" y="106"/>
                    <a:pt x="122" y="106"/>
                  </a:cubicBezTo>
                  <a:cubicBezTo>
                    <a:pt x="120" y="104"/>
                    <a:pt x="119" y="100"/>
                    <a:pt x="121" y="9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5"/>
                    <a:pt x="129" y="83"/>
                    <a:pt x="132" y="83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42" y="83"/>
                    <a:pt x="144" y="81"/>
                    <a:pt x="144" y="78"/>
                  </a:cubicBezTo>
                  <a:cubicBezTo>
                    <a:pt x="144" y="66"/>
                    <a:pt x="144" y="66"/>
                    <a:pt x="144" y="66"/>
                  </a:cubicBezTo>
                  <a:cubicBezTo>
                    <a:pt x="144" y="63"/>
                    <a:pt x="142" y="61"/>
                    <a:pt x="138" y="61"/>
                  </a:cubicBezTo>
                  <a:moveTo>
                    <a:pt x="100" y="72"/>
                  </a:moveTo>
                  <a:cubicBezTo>
                    <a:pt x="100" y="87"/>
                    <a:pt x="87" y="100"/>
                    <a:pt x="72" y="100"/>
                  </a:cubicBezTo>
                  <a:cubicBezTo>
                    <a:pt x="57" y="100"/>
                    <a:pt x="44" y="87"/>
                    <a:pt x="44" y="72"/>
                  </a:cubicBezTo>
                  <a:cubicBezTo>
                    <a:pt x="44" y="57"/>
                    <a:pt x="57" y="44"/>
                    <a:pt x="72" y="44"/>
                  </a:cubicBezTo>
                  <a:cubicBezTo>
                    <a:pt x="87" y="44"/>
                    <a:pt x="100" y="57"/>
                    <a:pt x="100" y="72"/>
                  </a:cubicBezTo>
                </a:path>
              </a:pathLst>
            </a:custGeom>
            <a:solidFill>
              <a:srgbClr val="F85360"/>
            </a:solidFill>
            <a:ln w="127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6" name="Text Box 11"/>
            <p:cNvSpPr txBox="1">
              <a:spLocks noChangeArrowheads="1"/>
            </p:cNvSpPr>
            <p:nvPr/>
          </p:nvSpPr>
          <p:spPr bwMode="auto">
            <a:xfrm>
              <a:off x="3497888" y="971966"/>
              <a:ext cx="4346714" cy="7576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buClr>
                  <a:srgbClr val="0070C0"/>
                </a:buClr>
                <a:defRPr sz="80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1583092" y="2085085"/>
            <a:ext cx="6073843" cy="940115"/>
            <a:chOff x="1693476" y="2054134"/>
            <a:chExt cx="6073843" cy="940115"/>
          </a:xfrm>
        </p:grpSpPr>
        <p:grpSp>
          <p:nvGrpSpPr>
            <p:cNvPr id="110" name="组合 109"/>
            <p:cNvGrpSpPr/>
            <p:nvPr/>
          </p:nvGrpSpPr>
          <p:grpSpPr>
            <a:xfrm>
              <a:off x="6290456" y="2054134"/>
              <a:ext cx="907774" cy="940115"/>
              <a:chOff x="5037656" y="2169334"/>
              <a:chExt cx="907774" cy="940115"/>
            </a:xfrm>
            <a:effectLst/>
          </p:grpSpPr>
          <p:sp>
            <p:nvSpPr>
              <p:cNvPr id="113" name="椭圆形标注 112"/>
              <p:cNvSpPr/>
              <p:nvPr/>
            </p:nvSpPr>
            <p:spPr>
              <a:xfrm>
                <a:off x="5037656" y="2248057"/>
                <a:ext cx="907774" cy="861392"/>
              </a:xfrm>
              <a:prstGeom prst="wedgeEllipseCallout">
                <a:avLst>
                  <a:gd name="adj1" fmla="val 68947"/>
                  <a:gd name="adj2" fmla="val -577"/>
                </a:avLst>
              </a:prstGeom>
              <a:solidFill>
                <a:srgbClr val="5C5C5C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5133283" y="2169334"/>
                <a:ext cx="729772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1" name="Freeform 30"/>
            <p:cNvSpPr>
              <a:spLocks noEditPoints="1"/>
            </p:cNvSpPr>
            <p:nvPr/>
          </p:nvSpPr>
          <p:spPr bwMode="auto">
            <a:xfrm>
              <a:off x="7478355" y="2330775"/>
              <a:ext cx="288964" cy="464319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rgbClr val="5C5C5C"/>
            </a:solidFill>
            <a:ln w="127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2" name="矩形 18"/>
            <p:cNvSpPr>
              <a:spLocks noChangeArrowheads="1"/>
            </p:cNvSpPr>
            <p:nvPr/>
          </p:nvSpPr>
          <p:spPr bwMode="auto">
            <a:xfrm>
              <a:off x="1693476" y="2198706"/>
              <a:ext cx="4464205" cy="7576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1552575" y="3320576"/>
            <a:ext cx="6181643" cy="945324"/>
            <a:chOff x="1662959" y="3349259"/>
            <a:chExt cx="6181643" cy="945324"/>
          </a:xfrm>
        </p:grpSpPr>
        <p:grpSp>
          <p:nvGrpSpPr>
            <p:cNvPr id="116" name="组合 115"/>
            <p:cNvGrpSpPr/>
            <p:nvPr/>
          </p:nvGrpSpPr>
          <p:grpSpPr>
            <a:xfrm>
              <a:off x="2454731" y="3349259"/>
              <a:ext cx="907774" cy="945324"/>
              <a:chOff x="1252331" y="3464459"/>
              <a:chExt cx="907774" cy="945324"/>
            </a:xfrm>
            <a:effectLst/>
          </p:grpSpPr>
          <p:sp>
            <p:nvSpPr>
              <p:cNvPr id="119" name="椭圆形标注 118"/>
              <p:cNvSpPr/>
              <p:nvPr/>
            </p:nvSpPr>
            <p:spPr>
              <a:xfrm>
                <a:off x="1252331" y="3548391"/>
                <a:ext cx="907774" cy="861392"/>
              </a:xfrm>
              <a:prstGeom prst="wedgeEllipseCallout">
                <a:avLst>
                  <a:gd name="adj1" fmla="val -71929"/>
                  <a:gd name="adj2" fmla="val -1346"/>
                </a:avLst>
              </a:prstGeom>
              <a:solidFill>
                <a:srgbClr val="F85360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1341332" y="3464459"/>
                <a:ext cx="729772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7" name="Text Box 11"/>
            <p:cNvSpPr txBox="1">
              <a:spLocks noChangeArrowheads="1"/>
            </p:cNvSpPr>
            <p:nvPr/>
          </p:nvSpPr>
          <p:spPr bwMode="auto">
            <a:xfrm>
              <a:off x="3497888" y="3505546"/>
              <a:ext cx="4346714" cy="7576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buClr>
                  <a:srgbClr val="0070C0"/>
                </a:buClr>
                <a:defRPr sz="80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5"/>
            <p:cNvSpPr/>
            <p:nvPr/>
          </p:nvSpPr>
          <p:spPr bwMode="auto">
            <a:xfrm rot="20729645">
              <a:off x="1662959" y="3642577"/>
              <a:ext cx="504236" cy="423324"/>
            </a:xfrm>
            <a:custGeom>
              <a:avLst/>
              <a:gdLst>
                <a:gd name="T0" fmla="*/ 108 w 179"/>
                <a:gd name="T1" fmla="*/ 0 h 150"/>
                <a:gd name="T2" fmla="*/ 132 w 179"/>
                <a:gd name="T3" fmla="*/ 36 h 150"/>
                <a:gd name="T4" fmla="*/ 135 w 179"/>
                <a:gd name="T5" fmla="*/ 34 h 150"/>
                <a:gd name="T6" fmla="*/ 173 w 179"/>
                <a:gd name="T7" fmla="*/ 33 h 150"/>
                <a:gd name="T8" fmla="*/ 142 w 179"/>
                <a:gd name="T9" fmla="*/ 58 h 150"/>
                <a:gd name="T10" fmla="*/ 161 w 179"/>
                <a:gd name="T11" fmla="*/ 97 h 150"/>
                <a:gd name="T12" fmla="*/ 127 w 179"/>
                <a:gd name="T13" fmla="*/ 116 h 150"/>
                <a:gd name="T14" fmla="*/ 124 w 179"/>
                <a:gd name="T15" fmla="*/ 113 h 150"/>
                <a:gd name="T16" fmla="*/ 90 w 179"/>
                <a:gd name="T17" fmla="*/ 96 h 150"/>
                <a:gd name="T18" fmla="*/ 107 w 179"/>
                <a:gd name="T19" fmla="*/ 130 h 150"/>
                <a:gd name="T20" fmla="*/ 74 w 179"/>
                <a:gd name="T21" fmla="*/ 150 h 150"/>
                <a:gd name="T22" fmla="*/ 51 w 179"/>
                <a:gd name="T23" fmla="*/ 113 h 150"/>
                <a:gd name="T24" fmla="*/ 47 w 179"/>
                <a:gd name="T25" fmla="*/ 115 h 150"/>
                <a:gd name="T26" fmla="*/ 8 w 179"/>
                <a:gd name="T27" fmla="*/ 119 h 150"/>
                <a:gd name="T28" fmla="*/ 36 w 179"/>
                <a:gd name="T29" fmla="*/ 94 h 150"/>
                <a:gd name="T30" fmla="*/ 38 w 179"/>
                <a:gd name="T31" fmla="*/ 92 h 150"/>
                <a:gd name="T32" fmla="*/ 18 w 179"/>
                <a:gd name="T33" fmla="*/ 53 h 150"/>
                <a:gd name="T34" fmla="*/ 53 w 179"/>
                <a:gd name="T35" fmla="*/ 33 h 150"/>
                <a:gd name="T36" fmla="*/ 72 w 179"/>
                <a:gd name="T37" fmla="*/ 65 h 150"/>
                <a:gd name="T38" fmla="*/ 90 w 179"/>
                <a:gd name="T39" fmla="*/ 31 h 150"/>
                <a:gd name="T40" fmla="*/ 74 w 179"/>
                <a:gd name="T41" fmla="*/ 24 h 150"/>
                <a:gd name="T42" fmla="*/ 75 w 179"/>
                <a:gd name="T43" fmla="*/ 19 h 150"/>
                <a:gd name="T44" fmla="*/ 108 w 17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50">
                  <a:moveTo>
                    <a:pt x="108" y="0"/>
                  </a:moveTo>
                  <a:cubicBezTo>
                    <a:pt x="114" y="11"/>
                    <a:pt x="124" y="33"/>
                    <a:pt x="132" y="36"/>
                  </a:cubicBezTo>
                  <a:cubicBezTo>
                    <a:pt x="133" y="36"/>
                    <a:pt x="134" y="35"/>
                    <a:pt x="135" y="34"/>
                  </a:cubicBezTo>
                  <a:cubicBezTo>
                    <a:pt x="137" y="14"/>
                    <a:pt x="168" y="6"/>
                    <a:pt x="173" y="33"/>
                  </a:cubicBezTo>
                  <a:cubicBezTo>
                    <a:pt x="179" y="61"/>
                    <a:pt x="154" y="50"/>
                    <a:pt x="142" y="58"/>
                  </a:cubicBezTo>
                  <a:cubicBezTo>
                    <a:pt x="148" y="71"/>
                    <a:pt x="155" y="84"/>
                    <a:pt x="161" y="97"/>
                  </a:cubicBezTo>
                  <a:cubicBezTo>
                    <a:pt x="152" y="102"/>
                    <a:pt x="137" y="114"/>
                    <a:pt x="127" y="116"/>
                  </a:cubicBezTo>
                  <a:cubicBezTo>
                    <a:pt x="125" y="116"/>
                    <a:pt x="125" y="114"/>
                    <a:pt x="124" y="113"/>
                  </a:cubicBezTo>
                  <a:cubicBezTo>
                    <a:pt x="128" y="90"/>
                    <a:pt x="112" y="72"/>
                    <a:pt x="90" y="96"/>
                  </a:cubicBezTo>
                  <a:cubicBezTo>
                    <a:pt x="72" y="115"/>
                    <a:pt x="109" y="125"/>
                    <a:pt x="107" y="130"/>
                  </a:cubicBezTo>
                  <a:cubicBezTo>
                    <a:pt x="96" y="137"/>
                    <a:pt x="85" y="143"/>
                    <a:pt x="74" y="150"/>
                  </a:cubicBezTo>
                  <a:cubicBezTo>
                    <a:pt x="66" y="138"/>
                    <a:pt x="59" y="125"/>
                    <a:pt x="51" y="113"/>
                  </a:cubicBezTo>
                  <a:cubicBezTo>
                    <a:pt x="50" y="114"/>
                    <a:pt x="48" y="115"/>
                    <a:pt x="47" y="115"/>
                  </a:cubicBezTo>
                  <a:cubicBezTo>
                    <a:pt x="42" y="132"/>
                    <a:pt x="18" y="149"/>
                    <a:pt x="8" y="119"/>
                  </a:cubicBezTo>
                  <a:cubicBezTo>
                    <a:pt x="0" y="94"/>
                    <a:pt x="22" y="96"/>
                    <a:pt x="36" y="94"/>
                  </a:cubicBezTo>
                  <a:cubicBezTo>
                    <a:pt x="37" y="93"/>
                    <a:pt x="38" y="93"/>
                    <a:pt x="38" y="92"/>
                  </a:cubicBezTo>
                  <a:cubicBezTo>
                    <a:pt x="32" y="79"/>
                    <a:pt x="24" y="66"/>
                    <a:pt x="18" y="53"/>
                  </a:cubicBezTo>
                  <a:cubicBezTo>
                    <a:pt x="29" y="47"/>
                    <a:pt x="41" y="40"/>
                    <a:pt x="53" y="33"/>
                  </a:cubicBezTo>
                  <a:cubicBezTo>
                    <a:pt x="62" y="42"/>
                    <a:pt x="48" y="65"/>
                    <a:pt x="72" y="65"/>
                  </a:cubicBezTo>
                  <a:cubicBezTo>
                    <a:pt x="87" y="64"/>
                    <a:pt x="100" y="45"/>
                    <a:pt x="90" y="31"/>
                  </a:cubicBezTo>
                  <a:cubicBezTo>
                    <a:pt x="84" y="28"/>
                    <a:pt x="76" y="28"/>
                    <a:pt x="74" y="24"/>
                  </a:cubicBezTo>
                  <a:cubicBezTo>
                    <a:pt x="72" y="19"/>
                    <a:pt x="74" y="21"/>
                    <a:pt x="75" y="19"/>
                  </a:cubicBezTo>
                  <a:cubicBezTo>
                    <a:pt x="86" y="13"/>
                    <a:pt x="97" y="6"/>
                    <a:pt x="108" y="0"/>
                  </a:cubicBezTo>
                </a:path>
              </a:pathLst>
            </a:custGeom>
            <a:solidFill>
              <a:srgbClr val="F85360"/>
            </a:solidFill>
            <a:ln w="127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09" name="矩形 208"/>
          <p:cNvSpPr/>
          <p:nvPr/>
        </p:nvSpPr>
        <p:spPr>
          <a:xfrm>
            <a:off x="4034440" y="3609368"/>
            <a:ext cx="1141381" cy="370905"/>
          </a:xfrm>
          <a:prstGeom prst="rect">
            <a:avLst/>
          </a:prstGeom>
          <a:solidFill>
            <a:srgbClr val="F8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b="1" dirty="0">
                <a:solidFill>
                  <a:prstClr val="white"/>
                </a:solidFill>
              </a:rPr>
              <a:t>START!</a:t>
            </a:r>
            <a:endParaRPr lang="zh-CN" altLang="en-US" sz="1350" b="1" dirty="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48028" y="1965064"/>
            <a:ext cx="4247945" cy="1016652"/>
            <a:chOff x="2448028" y="1965064"/>
            <a:chExt cx="4247945" cy="1016652"/>
          </a:xfrm>
        </p:grpSpPr>
        <p:sp>
          <p:nvSpPr>
            <p:cNvPr id="223" name="文本框 222"/>
            <p:cNvSpPr txBox="1"/>
            <p:nvPr/>
          </p:nvSpPr>
          <p:spPr>
            <a:xfrm>
              <a:off x="2448028" y="2073775"/>
              <a:ext cx="4247945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5300" spc="1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THANK YOU</a:t>
              </a:r>
              <a:endParaRPr lang="zh-CN" altLang="en-US" sz="5300" spc="1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  <p:sp>
          <p:nvSpPr>
            <p:cNvPr id="224" name="文本框 223"/>
            <p:cNvSpPr txBox="1"/>
            <p:nvPr/>
          </p:nvSpPr>
          <p:spPr>
            <a:xfrm>
              <a:off x="3163055" y="1965064"/>
              <a:ext cx="2884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050" b="1" dirty="0">
                  <a:solidFill>
                    <a:srgbClr val="F85360"/>
                  </a:solidFill>
                </a:rPr>
                <a:t>Shanghai Rapidesign Advertising </a:t>
              </a:r>
              <a:r>
                <a:rPr lang="en-US" altLang="zh-CN" sz="1050" b="1" dirty="0" err="1">
                  <a:solidFill>
                    <a:srgbClr val="F85360"/>
                  </a:solidFill>
                </a:rPr>
                <a:t>Co.,ltd</a:t>
              </a:r>
              <a:endParaRPr lang="zh-CN" altLang="en-US" sz="1050" b="1" dirty="0">
                <a:solidFill>
                  <a:srgbClr val="F85360"/>
                </a:solidFill>
              </a:endParaRPr>
            </a:p>
            <a:p>
              <a:pPr algn="dist" defTabSz="685800"/>
              <a:endParaRPr lang="zh-CN" altLang="en-US" sz="1050" dirty="0">
                <a:solidFill>
                  <a:srgbClr val="F85360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426683" y="616309"/>
            <a:ext cx="2356895" cy="722972"/>
            <a:chOff x="3477976" y="576553"/>
            <a:chExt cx="2356895" cy="722972"/>
          </a:xfrm>
        </p:grpSpPr>
        <p:sp>
          <p:nvSpPr>
            <p:cNvPr id="210" name="椭圆 209"/>
            <p:cNvSpPr/>
            <p:nvPr/>
          </p:nvSpPr>
          <p:spPr>
            <a:xfrm>
              <a:off x="4237018" y="576553"/>
              <a:ext cx="722972" cy="722972"/>
            </a:xfrm>
            <a:prstGeom prst="ellipse">
              <a:avLst/>
            </a:prstGeom>
            <a:solidFill>
              <a:srgbClr val="F85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9" name="文本框 218"/>
            <p:cNvSpPr txBox="1"/>
            <p:nvPr/>
          </p:nvSpPr>
          <p:spPr>
            <a:xfrm>
              <a:off x="3477976" y="805921"/>
              <a:ext cx="7457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200" spc="9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RAPID</a:t>
              </a:r>
              <a:endParaRPr lang="zh-CN" altLang="en-US" sz="1200" spc="9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  <p:sp>
          <p:nvSpPr>
            <p:cNvPr id="220" name="文本框 219"/>
            <p:cNvSpPr txBox="1"/>
            <p:nvPr/>
          </p:nvSpPr>
          <p:spPr>
            <a:xfrm>
              <a:off x="4979829" y="805921"/>
              <a:ext cx="85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200" spc="9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DESIGN</a:t>
              </a:r>
              <a:endParaRPr lang="zh-CN" altLang="en-US" sz="1200" spc="9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9015" y="619387"/>
              <a:ext cx="513861" cy="606176"/>
            </a:xfrm>
            <a:prstGeom prst="rect">
              <a:avLst/>
            </a:prstGeom>
          </p:spPr>
        </p:pic>
      </p:grpSp>
      <p:sp>
        <p:nvSpPr>
          <p:cNvPr id="221" name="矩形 220"/>
          <p:cNvSpPr/>
          <p:nvPr/>
        </p:nvSpPr>
        <p:spPr>
          <a:xfrm>
            <a:off x="3699364" y="4732613"/>
            <a:ext cx="1838035" cy="290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>
              <a:lnSpc>
                <a:spcPts val="1900"/>
              </a:lnSpc>
            </a:pPr>
            <a:r>
              <a:rPr lang="zh-CN" altLang="en-US" sz="500" spc="15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适用于商务汇报演示及相关类别演示</a:t>
            </a:r>
            <a:endParaRPr lang="zh-CN" altLang="en-US" sz="500" spc="15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2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3911517" y="833768"/>
            <a:ext cx="1320966" cy="840715"/>
            <a:chOff x="4413419" y="947422"/>
            <a:chExt cx="1320966" cy="840715"/>
          </a:xfrm>
        </p:grpSpPr>
        <p:sp>
          <p:nvSpPr>
            <p:cNvPr id="213" name="文本框 212"/>
            <p:cNvSpPr txBox="1"/>
            <p:nvPr/>
          </p:nvSpPr>
          <p:spPr>
            <a:xfrm>
              <a:off x="4413419" y="947422"/>
              <a:ext cx="1320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zh-CN" altLang="en-US" sz="3600" spc="10" dirty="0">
                  <a:solidFill>
                    <a:srgbClr val="F85360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目录</a:t>
              </a:r>
              <a:endParaRPr lang="zh-CN" altLang="en-US" sz="3600" spc="10" dirty="0">
                <a:solidFill>
                  <a:srgbClr val="F8536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214" name="矩形 213"/>
            <p:cNvSpPr/>
            <p:nvPr/>
          </p:nvSpPr>
          <p:spPr>
            <a:xfrm>
              <a:off x="4457378" y="1480360"/>
              <a:ext cx="1225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en-US" altLang="zh-CN" sz="1400" spc="1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CONTENTS</a:t>
              </a:r>
              <a:endParaRPr lang="zh-CN" altLang="en-US" sz="1400" spc="1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3243045" y="1885983"/>
            <a:ext cx="2759371" cy="350873"/>
            <a:chOff x="5244690" y="2402473"/>
            <a:chExt cx="2759371" cy="350873"/>
          </a:xfrm>
        </p:grpSpPr>
        <p:sp>
          <p:nvSpPr>
            <p:cNvPr id="211" name="矩形 2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3243045" y="2285931"/>
            <a:ext cx="2759371" cy="350873"/>
            <a:chOff x="5244690" y="2402473"/>
            <a:chExt cx="2759371" cy="350873"/>
          </a:xfrm>
        </p:grpSpPr>
        <p:sp>
          <p:nvSpPr>
            <p:cNvPr id="221" name="矩形 22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3" name="组合 222"/>
          <p:cNvGrpSpPr/>
          <p:nvPr/>
        </p:nvGrpSpPr>
        <p:grpSpPr>
          <a:xfrm>
            <a:off x="3243045" y="2685879"/>
            <a:ext cx="2759371" cy="350873"/>
            <a:chOff x="5244690" y="2402473"/>
            <a:chExt cx="2759371" cy="350873"/>
          </a:xfrm>
        </p:grpSpPr>
        <p:sp>
          <p:nvSpPr>
            <p:cNvPr id="224" name="矩形 22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矩形 22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3243045" y="3085827"/>
            <a:ext cx="2759371" cy="350873"/>
            <a:chOff x="5244690" y="2402473"/>
            <a:chExt cx="2759371" cy="350873"/>
          </a:xfrm>
        </p:grpSpPr>
        <p:sp>
          <p:nvSpPr>
            <p:cNvPr id="227" name="矩形 22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矩形 22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3243045" y="3485776"/>
            <a:ext cx="2759371" cy="350873"/>
            <a:chOff x="5244690" y="2402473"/>
            <a:chExt cx="2759371" cy="350873"/>
          </a:xfrm>
        </p:grpSpPr>
        <p:sp>
          <p:nvSpPr>
            <p:cNvPr id="230" name="矩形 22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8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3911517" y="833768"/>
            <a:ext cx="1320966" cy="840715"/>
            <a:chOff x="4413419" y="947422"/>
            <a:chExt cx="1320966" cy="840715"/>
          </a:xfrm>
        </p:grpSpPr>
        <p:sp>
          <p:nvSpPr>
            <p:cNvPr id="213" name="文本框 212"/>
            <p:cNvSpPr txBox="1"/>
            <p:nvPr/>
          </p:nvSpPr>
          <p:spPr>
            <a:xfrm>
              <a:off x="4413419" y="947422"/>
              <a:ext cx="1320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zh-CN" altLang="en-US" sz="3600" spc="10" dirty="0">
                  <a:solidFill>
                    <a:srgbClr val="F85360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目录</a:t>
              </a:r>
              <a:endParaRPr lang="zh-CN" altLang="en-US" sz="3600" spc="10" dirty="0">
                <a:solidFill>
                  <a:srgbClr val="F8536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214" name="矩形 213"/>
            <p:cNvSpPr/>
            <p:nvPr/>
          </p:nvSpPr>
          <p:spPr>
            <a:xfrm>
              <a:off x="4457378" y="1480360"/>
              <a:ext cx="1225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en-US" altLang="zh-CN" sz="1400" spc="1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CONTENTS</a:t>
              </a:r>
              <a:endParaRPr lang="zh-CN" altLang="en-US" sz="1400" spc="1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3243045" y="1885983"/>
            <a:ext cx="2759371" cy="350873"/>
            <a:chOff x="5244690" y="2402473"/>
            <a:chExt cx="2759371" cy="350873"/>
          </a:xfrm>
        </p:grpSpPr>
        <p:sp>
          <p:nvSpPr>
            <p:cNvPr id="211" name="矩形 2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3243045" y="2285931"/>
            <a:ext cx="2759371" cy="350873"/>
            <a:chOff x="5244690" y="2402473"/>
            <a:chExt cx="2759371" cy="350873"/>
          </a:xfrm>
        </p:grpSpPr>
        <p:sp>
          <p:nvSpPr>
            <p:cNvPr id="221" name="矩形 22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3" name="组合 222"/>
          <p:cNvGrpSpPr/>
          <p:nvPr/>
        </p:nvGrpSpPr>
        <p:grpSpPr>
          <a:xfrm>
            <a:off x="3243045" y="2685879"/>
            <a:ext cx="2759371" cy="350873"/>
            <a:chOff x="5244690" y="2402473"/>
            <a:chExt cx="2759371" cy="350873"/>
          </a:xfrm>
        </p:grpSpPr>
        <p:sp>
          <p:nvSpPr>
            <p:cNvPr id="224" name="矩形 22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矩形 22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3243045" y="3085827"/>
            <a:ext cx="2759371" cy="350873"/>
            <a:chOff x="5244690" y="2402473"/>
            <a:chExt cx="2759371" cy="350873"/>
          </a:xfrm>
        </p:grpSpPr>
        <p:sp>
          <p:nvSpPr>
            <p:cNvPr id="227" name="矩形 22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矩形 22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3243045" y="3485776"/>
            <a:ext cx="2759371" cy="350873"/>
            <a:chOff x="5244690" y="2402473"/>
            <a:chExt cx="2759371" cy="350873"/>
          </a:xfrm>
        </p:grpSpPr>
        <p:sp>
          <p:nvSpPr>
            <p:cNvPr id="230" name="矩形 22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5" name="矩形 234"/>
          <p:cNvSpPr>
            <a:spLocks noChangeArrowheads="1"/>
          </p:cNvSpPr>
          <p:nvPr/>
        </p:nvSpPr>
        <p:spPr bwMode="auto">
          <a:xfrm>
            <a:off x="553824" y="1566570"/>
            <a:ext cx="463900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6" name="矩形 235"/>
          <p:cNvSpPr>
            <a:spLocks noChangeArrowheads="1"/>
          </p:cNvSpPr>
          <p:nvPr/>
        </p:nvSpPr>
        <p:spPr bwMode="auto">
          <a:xfrm>
            <a:off x="553822" y="2602882"/>
            <a:ext cx="4702457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237" name="组合 236"/>
          <p:cNvGrpSpPr/>
          <p:nvPr/>
        </p:nvGrpSpPr>
        <p:grpSpPr>
          <a:xfrm>
            <a:off x="4733914" y="1117663"/>
            <a:ext cx="4410086" cy="2940057"/>
            <a:chOff x="4767044" y="1074984"/>
            <a:chExt cx="4410086" cy="2940057"/>
          </a:xfrm>
        </p:grpSpPr>
        <p:graphicFrame>
          <p:nvGraphicFramePr>
            <p:cNvPr id="238" name="图示 237"/>
            <p:cNvGraphicFramePr/>
            <p:nvPr/>
          </p:nvGraphicFramePr>
          <p:xfrm>
            <a:off x="4767044" y="1074984"/>
            <a:ext cx="4410086" cy="29400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sp>
          <p:nvSpPr>
            <p:cNvPr id="239" name="文本框 238"/>
            <p:cNvSpPr txBox="1"/>
            <p:nvPr/>
          </p:nvSpPr>
          <p:spPr>
            <a:xfrm>
              <a:off x="5680544" y="1694513"/>
              <a:ext cx="2667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spc="11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20" decel="100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  <p:bldP spid="2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4817144" y="959541"/>
            <a:ext cx="556563" cy="748712"/>
            <a:chOff x="4195889" y="896685"/>
            <a:chExt cx="556563" cy="748712"/>
          </a:xfrm>
        </p:grpSpPr>
        <p:grpSp>
          <p:nvGrpSpPr>
            <p:cNvPr id="104" name="组合 103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106" name="组合 105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108" name="椭圆 107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109" name="直接连接符 108"/>
                <p:cNvCxnSpPr>
                  <a:endCxn id="108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F853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7" name="椭圆 106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F85360"/>
              </a:solidFill>
              <a:ln>
                <a:solidFill>
                  <a:srgbClr val="F853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5" name="文本框 104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0" name="圆角矩形 109"/>
          <p:cNvSpPr/>
          <p:nvPr/>
        </p:nvSpPr>
        <p:spPr>
          <a:xfrm>
            <a:off x="2899937" y="1475436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F85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3034050" y="1583895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36" name="直接连接符 135"/>
          <p:cNvCxnSpPr>
            <a:stCxn id="111" idx="1"/>
            <a:endCxn id="108" idx="7"/>
          </p:cNvCxnSpPr>
          <p:nvPr/>
        </p:nvCxnSpPr>
        <p:spPr>
          <a:xfrm>
            <a:off x="3052262" y="1602107"/>
            <a:ext cx="2056944" cy="0"/>
          </a:xfrm>
          <a:prstGeom prst="line">
            <a:avLst/>
          </a:prstGeom>
          <a:ln w="158750" cap="rnd">
            <a:solidFill>
              <a:srgbClr val="F85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组合 136"/>
          <p:cNvGrpSpPr/>
          <p:nvPr/>
        </p:nvGrpSpPr>
        <p:grpSpPr>
          <a:xfrm>
            <a:off x="3713399" y="1822308"/>
            <a:ext cx="556563" cy="748712"/>
            <a:chOff x="4195889" y="896685"/>
            <a:chExt cx="556563" cy="748712"/>
          </a:xfrm>
        </p:grpSpPr>
        <p:grpSp>
          <p:nvGrpSpPr>
            <p:cNvPr id="138" name="组合 137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140" name="组合 139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142" name="椭圆 141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143" name="直接连接符 142"/>
                <p:cNvCxnSpPr>
                  <a:endCxn id="142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5C5C5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椭圆 140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5C5C5C"/>
              </a:solidFill>
              <a:ln>
                <a:solidFill>
                  <a:srgbClr val="5C5C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39" name="文本框 138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35%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4" name="矩形 143"/>
          <p:cNvSpPr/>
          <p:nvPr/>
        </p:nvSpPr>
        <p:spPr>
          <a:xfrm>
            <a:off x="6202880" y="2315857"/>
            <a:ext cx="1042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5" name="圆角矩形 144"/>
          <p:cNvSpPr/>
          <p:nvPr/>
        </p:nvSpPr>
        <p:spPr>
          <a:xfrm>
            <a:off x="2886157" y="2338203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5C5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6" name="椭圆 145"/>
          <p:cNvSpPr/>
          <p:nvPr/>
        </p:nvSpPr>
        <p:spPr>
          <a:xfrm>
            <a:off x="3020270" y="2446662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47" name="直接连接符 146"/>
          <p:cNvCxnSpPr>
            <a:stCxn id="146" idx="1"/>
            <a:endCxn id="142" idx="7"/>
          </p:cNvCxnSpPr>
          <p:nvPr/>
        </p:nvCxnSpPr>
        <p:spPr>
          <a:xfrm>
            <a:off x="3038482" y="2464874"/>
            <a:ext cx="966979" cy="0"/>
          </a:xfrm>
          <a:prstGeom prst="line">
            <a:avLst/>
          </a:prstGeom>
          <a:ln w="158750" cap="rnd"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组合 147"/>
          <p:cNvGrpSpPr/>
          <p:nvPr/>
        </p:nvGrpSpPr>
        <p:grpSpPr>
          <a:xfrm>
            <a:off x="5391463" y="2705809"/>
            <a:ext cx="556563" cy="748712"/>
            <a:chOff x="4195889" y="896685"/>
            <a:chExt cx="556563" cy="748712"/>
          </a:xfrm>
        </p:grpSpPr>
        <p:grpSp>
          <p:nvGrpSpPr>
            <p:cNvPr id="149" name="组合 148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151" name="组合 150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153" name="椭圆 152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154" name="直接连接符 153"/>
                <p:cNvCxnSpPr>
                  <a:endCxn id="153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F853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椭圆 151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F85360"/>
              </a:solidFill>
              <a:ln>
                <a:solidFill>
                  <a:srgbClr val="F853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50" name="文本框 149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89%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5" name="圆角矩形 154"/>
          <p:cNvSpPr/>
          <p:nvPr/>
        </p:nvSpPr>
        <p:spPr>
          <a:xfrm>
            <a:off x="2881725" y="3222393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F85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6" name="椭圆 155"/>
          <p:cNvSpPr/>
          <p:nvPr/>
        </p:nvSpPr>
        <p:spPr>
          <a:xfrm>
            <a:off x="3015838" y="3330163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57" name="直接连接符 156"/>
          <p:cNvCxnSpPr>
            <a:stCxn id="156" idx="1"/>
            <a:endCxn id="153" idx="7"/>
          </p:cNvCxnSpPr>
          <p:nvPr/>
        </p:nvCxnSpPr>
        <p:spPr>
          <a:xfrm>
            <a:off x="3034050" y="3348375"/>
            <a:ext cx="2649475" cy="0"/>
          </a:xfrm>
          <a:prstGeom prst="line">
            <a:avLst/>
          </a:prstGeom>
          <a:ln w="158750" cap="rnd">
            <a:solidFill>
              <a:srgbClr val="F85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4"/>
          <p:cNvGrpSpPr>
            <a:grpSpLocks noChangeAspect="1"/>
          </p:cNvGrpSpPr>
          <p:nvPr/>
        </p:nvGrpSpPr>
        <p:grpSpPr bwMode="auto">
          <a:xfrm>
            <a:off x="2454997" y="1201461"/>
            <a:ext cx="320234" cy="513239"/>
            <a:chOff x="4638" y="-33"/>
            <a:chExt cx="667" cy="1069"/>
          </a:xfrm>
          <a:solidFill>
            <a:srgbClr val="F85360"/>
          </a:solidFill>
        </p:grpSpPr>
        <p:sp>
          <p:nvSpPr>
            <p:cNvPr id="159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0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61" name="Group 4"/>
          <p:cNvGrpSpPr>
            <a:grpSpLocks noChangeAspect="1"/>
          </p:cNvGrpSpPr>
          <p:nvPr/>
        </p:nvGrpSpPr>
        <p:grpSpPr bwMode="auto">
          <a:xfrm>
            <a:off x="2449945" y="2052220"/>
            <a:ext cx="320234" cy="513239"/>
            <a:chOff x="4638" y="-33"/>
            <a:chExt cx="667" cy="1069"/>
          </a:xfrm>
          <a:solidFill>
            <a:srgbClr val="5C5C5C"/>
          </a:solidFill>
        </p:grpSpPr>
        <p:sp>
          <p:nvSpPr>
            <p:cNvPr id="162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3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64" name="Group 4"/>
          <p:cNvGrpSpPr>
            <a:grpSpLocks noChangeAspect="1"/>
          </p:cNvGrpSpPr>
          <p:nvPr/>
        </p:nvGrpSpPr>
        <p:grpSpPr bwMode="auto">
          <a:xfrm>
            <a:off x="2449945" y="2947729"/>
            <a:ext cx="320234" cy="513239"/>
            <a:chOff x="4638" y="-33"/>
            <a:chExt cx="667" cy="1069"/>
          </a:xfrm>
          <a:solidFill>
            <a:srgbClr val="F85360"/>
          </a:solidFill>
        </p:grpSpPr>
        <p:sp>
          <p:nvSpPr>
            <p:cNvPr id="165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169" name="矩形 168"/>
          <p:cNvSpPr/>
          <p:nvPr/>
        </p:nvSpPr>
        <p:spPr>
          <a:xfrm>
            <a:off x="6220805" y="1462542"/>
            <a:ext cx="957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6211700" y="3224348"/>
            <a:ext cx="975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1" name="矩形 170"/>
          <p:cNvSpPr>
            <a:spLocks noChangeArrowheads="1"/>
          </p:cNvSpPr>
          <p:nvPr/>
        </p:nvSpPr>
        <p:spPr bwMode="auto">
          <a:xfrm>
            <a:off x="1665288" y="3714210"/>
            <a:ext cx="3519503" cy="31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1683462" y="3946253"/>
            <a:ext cx="607968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/>
      <p:bldP spid="144" grpId="0"/>
      <p:bldP spid="145" grpId="0" animBg="1"/>
      <p:bldP spid="146" grpId="0"/>
      <p:bldP spid="155" grpId="0" animBg="1"/>
      <p:bldP spid="156" grpId="0"/>
      <p:bldP spid="169" grpId="0"/>
      <p:bldP spid="170" grpId="0"/>
      <p:bldP spid="171" grpId="0"/>
      <p:bldP spid="17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3" name="矩形 102"/>
          <p:cNvSpPr>
            <a:spLocks noChangeArrowheads="1"/>
          </p:cNvSpPr>
          <p:nvPr/>
        </p:nvSpPr>
        <p:spPr bwMode="auto">
          <a:xfrm>
            <a:off x="431800" y="1489080"/>
            <a:ext cx="467857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5169578" y="1199751"/>
            <a:ext cx="3527996" cy="2670324"/>
            <a:chOff x="105161" y="801097"/>
            <a:chExt cx="3834378" cy="2902223"/>
          </a:xfrm>
        </p:grpSpPr>
        <p:sp>
          <p:nvSpPr>
            <p:cNvPr id="105" name="矩形 104"/>
            <p:cNvSpPr/>
            <p:nvPr/>
          </p:nvSpPr>
          <p:spPr>
            <a:xfrm>
              <a:off x="316380" y="848741"/>
              <a:ext cx="3623159" cy="2854579"/>
            </a:xfrm>
            <a:prstGeom prst="rect">
              <a:avLst/>
            </a:prstGeom>
            <a:solidFill>
              <a:srgbClr val="5C5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388675" y="904543"/>
              <a:ext cx="3478568" cy="2742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107" name="图片 10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1" y="801097"/>
              <a:ext cx="3770033" cy="2862721"/>
            </a:xfrm>
            <a:prstGeom prst="rect">
              <a:avLst/>
            </a:prstGeom>
          </p:spPr>
        </p:pic>
      </p:grpSp>
      <p:sp>
        <p:nvSpPr>
          <p:cNvPr id="108" name="矩形 107"/>
          <p:cNvSpPr>
            <a:spLocks noChangeArrowheads="1"/>
          </p:cNvSpPr>
          <p:nvPr/>
        </p:nvSpPr>
        <p:spPr bwMode="auto">
          <a:xfrm>
            <a:off x="431800" y="2556030"/>
            <a:ext cx="467857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2292279" y="1085850"/>
            <a:ext cx="1673453" cy="1554163"/>
            <a:chOff x="1951090" y="1054099"/>
            <a:chExt cx="1673453" cy="1554163"/>
          </a:xfrm>
        </p:grpSpPr>
        <p:sp>
          <p:nvSpPr>
            <p:cNvPr id="104" name="矩形 103"/>
            <p:cNvSpPr/>
            <p:nvPr/>
          </p:nvSpPr>
          <p:spPr>
            <a:xfrm>
              <a:off x="1951090" y="1054099"/>
              <a:ext cx="1673453" cy="1554163"/>
            </a:xfrm>
            <a:prstGeom prst="rect">
              <a:avLst/>
            </a:prstGeom>
            <a:solidFill>
              <a:srgbClr val="F85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2508334" y="1411818"/>
              <a:ext cx="584323" cy="614545"/>
              <a:chOff x="2894226" y="1329844"/>
              <a:chExt cx="460376" cy="484187"/>
            </a:xfrm>
          </p:grpSpPr>
          <p:sp>
            <p:nvSpPr>
              <p:cNvPr id="106" name="Freeform 5"/>
              <p:cNvSpPr/>
              <p:nvPr/>
            </p:nvSpPr>
            <p:spPr bwMode="auto">
              <a:xfrm>
                <a:off x="2894226" y="1329844"/>
                <a:ext cx="460375" cy="179388"/>
              </a:xfrm>
              <a:custGeom>
                <a:avLst/>
                <a:gdLst>
                  <a:gd name="T0" fmla="*/ 6 w 122"/>
                  <a:gd name="T1" fmla="*/ 47 h 47"/>
                  <a:gd name="T2" fmla="*/ 13 w 122"/>
                  <a:gd name="T3" fmla="*/ 45 h 47"/>
                  <a:gd name="T4" fmla="*/ 36 w 122"/>
                  <a:gd name="T5" fmla="*/ 43 h 47"/>
                  <a:gd name="T6" fmla="*/ 36 w 122"/>
                  <a:gd name="T7" fmla="*/ 43 h 47"/>
                  <a:gd name="T8" fmla="*/ 41 w 122"/>
                  <a:gd name="T9" fmla="*/ 32 h 47"/>
                  <a:gd name="T10" fmla="*/ 81 w 122"/>
                  <a:gd name="T11" fmla="*/ 32 h 47"/>
                  <a:gd name="T12" fmla="*/ 86 w 122"/>
                  <a:gd name="T13" fmla="*/ 43 h 47"/>
                  <a:gd name="T14" fmla="*/ 86 w 122"/>
                  <a:gd name="T15" fmla="*/ 43 h 47"/>
                  <a:gd name="T16" fmla="*/ 109 w 122"/>
                  <a:gd name="T17" fmla="*/ 45 h 47"/>
                  <a:gd name="T18" fmla="*/ 117 w 122"/>
                  <a:gd name="T19" fmla="*/ 47 h 47"/>
                  <a:gd name="T20" fmla="*/ 120 w 122"/>
                  <a:gd name="T21" fmla="*/ 37 h 47"/>
                  <a:gd name="T22" fmla="*/ 107 w 122"/>
                  <a:gd name="T23" fmla="*/ 14 h 47"/>
                  <a:gd name="T24" fmla="*/ 16 w 122"/>
                  <a:gd name="T25" fmla="*/ 14 h 47"/>
                  <a:gd name="T26" fmla="*/ 3 w 122"/>
                  <a:gd name="T27" fmla="*/ 37 h 47"/>
                  <a:gd name="T28" fmla="*/ 6 w 122"/>
                  <a:gd name="T2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2" h="47">
                    <a:moveTo>
                      <a:pt x="6" y="47"/>
                    </a:moveTo>
                    <a:cubicBezTo>
                      <a:pt x="8" y="46"/>
                      <a:pt x="10" y="45"/>
                      <a:pt x="13" y="45"/>
                    </a:cubicBezTo>
                    <a:cubicBezTo>
                      <a:pt x="21" y="44"/>
                      <a:pt x="28" y="44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5" y="38"/>
                      <a:pt x="37" y="33"/>
                      <a:pt x="41" y="32"/>
                    </a:cubicBezTo>
                    <a:cubicBezTo>
                      <a:pt x="54" y="28"/>
                      <a:pt x="68" y="28"/>
                      <a:pt x="81" y="32"/>
                    </a:cubicBezTo>
                    <a:cubicBezTo>
                      <a:pt x="85" y="33"/>
                      <a:pt x="88" y="38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94" y="44"/>
                      <a:pt x="102" y="44"/>
                      <a:pt x="109" y="45"/>
                    </a:cubicBezTo>
                    <a:cubicBezTo>
                      <a:pt x="112" y="45"/>
                      <a:pt x="115" y="46"/>
                      <a:pt x="117" y="47"/>
                    </a:cubicBezTo>
                    <a:cubicBezTo>
                      <a:pt x="118" y="43"/>
                      <a:pt x="119" y="40"/>
                      <a:pt x="120" y="37"/>
                    </a:cubicBezTo>
                    <a:cubicBezTo>
                      <a:pt x="122" y="29"/>
                      <a:pt x="117" y="18"/>
                      <a:pt x="107" y="14"/>
                    </a:cubicBezTo>
                    <a:cubicBezTo>
                      <a:pt x="77" y="0"/>
                      <a:pt x="46" y="0"/>
                      <a:pt x="16" y="14"/>
                    </a:cubicBezTo>
                    <a:cubicBezTo>
                      <a:pt x="6" y="18"/>
                      <a:pt x="0" y="29"/>
                      <a:pt x="3" y="37"/>
                    </a:cubicBezTo>
                    <a:cubicBezTo>
                      <a:pt x="4" y="40"/>
                      <a:pt x="5" y="43"/>
                      <a:pt x="6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7" name="Oval 6"/>
              <p:cNvSpPr>
                <a:spLocks noChangeArrowheads="1"/>
              </p:cNvSpPr>
              <p:nvPr/>
            </p:nvSpPr>
            <p:spPr bwMode="auto">
              <a:xfrm>
                <a:off x="3064089" y="1550506"/>
                <a:ext cx="120650" cy="76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8" name="Freeform 7"/>
              <p:cNvSpPr>
                <a:spLocks noEditPoints="1"/>
              </p:cNvSpPr>
              <p:nvPr/>
            </p:nvSpPr>
            <p:spPr bwMode="auto">
              <a:xfrm>
                <a:off x="2898989" y="1455256"/>
                <a:ext cx="455613" cy="358775"/>
              </a:xfrm>
              <a:custGeom>
                <a:avLst/>
                <a:gdLst>
                  <a:gd name="T0" fmla="*/ 120 w 121"/>
                  <a:gd name="T1" fmla="*/ 57 h 94"/>
                  <a:gd name="T2" fmla="*/ 121 w 121"/>
                  <a:gd name="T3" fmla="*/ 57 h 94"/>
                  <a:gd name="T4" fmla="*/ 94 w 121"/>
                  <a:gd name="T5" fmla="*/ 16 h 94"/>
                  <a:gd name="T6" fmla="*/ 80 w 121"/>
                  <a:gd name="T7" fmla="*/ 13 h 94"/>
                  <a:gd name="T8" fmla="*/ 80 w 121"/>
                  <a:gd name="T9" fmla="*/ 9 h 94"/>
                  <a:gd name="T10" fmla="*/ 73 w 121"/>
                  <a:gd name="T11" fmla="*/ 0 h 94"/>
                  <a:gd name="T12" fmla="*/ 66 w 121"/>
                  <a:gd name="T13" fmla="*/ 9 h 94"/>
                  <a:gd name="T14" fmla="*/ 66 w 121"/>
                  <a:gd name="T15" fmla="*/ 13 h 94"/>
                  <a:gd name="T16" fmla="*/ 64 w 121"/>
                  <a:gd name="T17" fmla="*/ 14 h 94"/>
                  <a:gd name="T18" fmla="*/ 57 w 121"/>
                  <a:gd name="T19" fmla="*/ 14 h 94"/>
                  <a:gd name="T20" fmla="*/ 54 w 121"/>
                  <a:gd name="T21" fmla="*/ 13 h 94"/>
                  <a:gd name="T22" fmla="*/ 54 w 121"/>
                  <a:gd name="T23" fmla="*/ 9 h 94"/>
                  <a:gd name="T24" fmla="*/ 47 w 121"/>
                  <a:gd name="T25" fmla="*/ 0 h 94"/>
                  <a:gd name="T26" fmla="*/ 41 w 121"/>
                  <a:gd name="T27" fmla="*/ 9 h 94"/>
                  <a:gd name="T28" fmla="*/ 41 w 121"/>
                  <a:gd name="T29" fmla="*/ 13 h 94"/>
                  <a:gd name="T30" fmla="*/ 26 w 121"/>
                  <a:gd name="T31" fmla="*/ 16 h 94"/>
                  <a:gd name="T32" fmla="*/ 0 w 121"/>
                  <a:gd name="T33" fmla="*/ 57 h 94"/>
                  <a:gd name="T34" fmla="*/ 0 w 121"/>
                  <a:gd name="T35" fmla="*/ 57 h 94"/>
                  <a:gd name="T36" fmla="*/ 0 w 121"/>
                  <a:gd name="T37" fmla="*/ 58 h 94"/>
                  <a:gd name="T38" fmla="*/ 0 w 121"/>
                  <a:gd name="T39" fmla="*/ 70 h 94"/>
                  <a:gd name="T40" fmla="*/ 6 w 121"/>
                  <a:gd name="T41" fmla="*/ 79 h 94"/>
                  <a:gd name="T42" fmla="*/ 6 w 121"/>
                  <a:gd name="T43" fmla="*/ 82 h 94"/>
                  <a:gd name="T44" fmla="*/ 13 w 121"/>
                  <a:gd name="T45" fmla="*/ 86 h 94"/>
                  <a:gd name="T46" fmla="*/ 18 w 121"/>
                  <a:gd name="T47" fmla="*/ 85 h 94"/>
                  <a:gd name="T48" fmla="*/ 102 w 121"/>
                  <a:gd name="T49" fmla="*/ 85 h 94"/>
                  <a:gd name="T50" fmla="*/ 107 w 121"/>
                  <a:gd name="T51" fmla="*/ 86 h 94"/>
                  <a:gd name="T52" fmla="*/ 114 w 121"/>
                  <a:gd name="T53" fmla="*/ 82 h 94"/>
                  <a:gd name="T54" fmla="*/ 114 w 121"/>
                  <a:gd name="T55" fmla="*/ 79 h 94"/>
                  <a:gd name="T56" fmla="*/ 120 w 121"/>
                  <a:gd name="T57" fmla="*/ 70 h 94"/>
                  <a:gd name="T58" fmla="*/ 121 w 121"/>
                  <a:gd name="T59" fmla="*/ 58 h 94"/>
                  <a:gd name="T60" fmla="*/ 120 w 121"/>
                  <a:gd name="T61" fmla="*/ 57 h 94"/>
                  <a:gd name="T62" fmla="*/ 60 w 121"/>
                  <a:gd name="T63" fmla="*/ 56 h 94"/>
                  <a:gd name="T64" fmla="*/ 33 w 121"/>
                  <a:gd name="T65" fmla="*/ 38 h 94"/>
                  <a:gd name="T66" fmla="*/ 60 w 121"/>
                  <a:gd name="T67" fmla="*/ 20 h 94"/>
                  <a:gd name="T68" fmla="*/ 87 w 121"/>
                  <a:gd name="T69" fmla="*/ 38 h 94"/>
                  <a:gd name="T70" fmla="*/ 60 w 121"/>
                  <a:gd name="T71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1" h="94">
                    <a:moveTo>
                      <a:pt x="120" y="57"/>
                    </a:moveTo>
                    <a:cubicBezTo>
                      <a:pt x="121" y="57"/>
                      <a:pt x="121" y="57"/>
                      <a:pt x="121" y="57"/>
                    </a:cubicBezTo>
                    <a:cubicBezTo>
                      <a:pt x="121" y="57"/>
                      <a:pt x="105" y="21"/>
                      <a:pt x="94" y="16"/>
                    </a:cubicBezTo>
                    <a:cubicBezTo>
                      <a:pt x="91" y="14"/>
                      <a:pt x="85" y="14"/>
                      <a:pt x="80" y="13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4"/>
                      <a:pt x="77" y="0"/>
                      <a:pt x="73" y="0"/>
                    </a:cubicBezTo>
                    <a:cubicBezTo>
                      <a:pt x="69" y="0"/>
                      <a:pt x="66" y="4"/>
                      <a:pt x="66" y="9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4" y="13"/>
                      <a:pt x="64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4"/>
                      <a:pt x="51" y="0"/>
                      <a:pt x="47" y="0"/>
                    </a:cubicBezTo>
                    <a:cubicBezTo>
                      <a:pt x="44" y="0"/>
                      <a:pt x="41" y="4"/>
                      <a:pt x="41" y="9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5" y="14"/>
                      <a:pt x="30" y="14"/>
                      <a:pt x="26" y="16"/>
                    </a:cubicBezTo>
                    <a:cubicBezTo>
                      <a:pt x="15" y="21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ubicBezTo>
                      <a:pt x="0" y="62"/>
                      <a:pt x="0" y="66"/>
                      <a:pt x="0" y="70"/>
                    </a:cubicBezTo>
                    <a:cubicBezTo>
                      <a:pt x="1" y="73"/>
                      <a:pt x="3" y="76"/>
                      <a:pt x="6" y="79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6" y="84"/>
                      <a:pt x="9" y="86"/>
                      <a:pt x="13" y="86"/>
                    </a:cubicBezTo>
                    <a:cubicBezTo>
                      <a:pt x="15" y="86"/>
                      <a:pt x="17" y="86"/>
                      <a:pt x="18" y="85"/>
                    </a:cubicBezTo>
                    <a:cubicBezTo>
                      <a:pt x="46" y="94"/>
                      <a:pt x="75" y="94"/>
                      <a:pt x="102" y="85"/>
                    </a:cubicBezTo>
                    <a:cubicBezTo>
                      <a:pt x="104" y="86"/>
                      <a:pt x="105" y="86"/>
                      <a:pt x="107" y="86"/>
                    </a:cubicBezTo>
                    <a:cubicBezTo>
                      <a:pt x="111" y="86"/>
                      <a:pt x="114" y="84"/>
                      <a:pt x="114" y="82"/>
                    </a:cubicBezTo>
                    <a:cubicBezTo>
                      <a:pt x="114" y="79"/>
                      <a:pt x="114" y="79"/>
                      <a:pt x="114" y="79"/>
                    </a:cubicBezTo>
                    <a:cubicBezTo>
                      <a:pt x="117" y="76"/>
                      <a:pt x="120" y="73"/>
                      <a:pt x="120" y="70"/>
                    </a:cubicBezTo>
                    <a:cubicBezTo>
                      <a:pt x="120" y="66"/>
                      <a:pt x="120" y="62"/>
                      <a:pt x="121" y="58"/>
                    </a:cubicBezTo>
                    <a:cubicBezTo>
                      <a:pt x="121" y="58"/>
                      <a:pt x="121" y="57"/>
                      <a:pt x="120" y="57"/>
                    </a:cubicBezTo>
                    <a:close/>
                    <a:moveTo>
                      <a:pt x="60" y="56"/>
                    </a:moveTo>
                    <a:cubicBezTo>
                      <a:pt x="45" y="56"/>
                      <a:pt x="33" y="48"/>
                      <a:pt x="33" y="38"/>
                    </a:cubicBezTo>
                    <a:cubicBezTo>
                      <a:pt x="33" y="28"/>
                      <a:pt x="45" y="20"/>
                      <a:pt x="60" y="20"/>
                    </a:cubicBezTo>
                    <a:cubicBezTo>
                      <a:pt x="75" y="20"/>
                      <a:pt x="87" y="28"/>
                      <a:pt x="87" y="38"/>
                    </a:cubicBezTo>
                    <a:cubicBezTo>
                      <a:pt x="87" y="48"/>
                      <a:pt x="75" y="56"/>
                      <a:pt x="60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109" name="组合 108"/>
          <p:cNvGrpSpPr/>
          <p:nvPr/>
        </p:nvGrpSpPr>
        <p:grpSpPr>
          <a:xfrm>
            <a:off x="562271" y="1085850"/>
            <a:ext cx="1673453" cy="1554163"/>
            <a:chOff x="221082" y="1054099"/>
            <a:chExt cx="1673453" cy="1554163"/>
          </a:xfrm>
        </p:grpSpPr>
        <p:sp>
          <p:nvSpPr>
            <p:cNvPr id="110" name="矩形 109"/>
            <p:cNvSpPr/>
            <p:nvPr/>
          </p:nvSpPr>
          <p:spPr>
            <a:xfrm>
              <a:off x="221082" y="1054099"/>
              <a:ext cx="1673453" cy="1554163"/>
            </a:xfrm>
            <a:prstGeom prst="rect">
              <a:avLst/>
            </a:prstGeom>
            <a:solidFill>
              <a:srgbClr val="5C5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552078" y="2147560"/>
              <a:ext cx="10851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/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6" name="组合 135"/>
            <p:cNvGrpSpPr/>
            <p:nvPr/>
          </p:nvGrpSpPr>
          <p:grpSpPr>
            <a:xfrm>
              <a:off x="917638" y="1349853"/>
              <a:ext cx="406313" cy="716075"/>
              <a:chOff x="809841" y="1322657"/>
              <a:chExt cx="320676" cy="565151"/>
            </a:xfrm>
          </p:grpSpPr>
          <p:sp>
            <p:nvSpPr>
              <p:cNvPr id="137" name="Freeform 8"/>
              <p:cNvSpPr/>
              <p:nvPr/>
            </p:nvSpPr>
            <p:spPr bwMode="auto">
              <a:xfrm>
                <a:off x="877888" y="1552576"/>
                <a:ext cx="38100" cy="84138"/>
              </a:xfrm>
              <a:custGeom>
                <a:avLst/>
                <a:gdLst>
                  <a:gd name="T0" fmla="*/ 0 w 10"/>
                  <a:gd name="T1" fmla="*/ 5 h 22"/>
                  <a:gd name="T2" fmla="*/ 0 w 10"/>
                  <a:gd name="T3" fmla="*/ 17 h 22"/>
                  <a:gd name="T4" fmla="*/ 5 w 10"/>
                  <a:gd name="T5" fmla="*/ 22 h 22"/>
                  <a:gd name="T6" fmla="*/ 10 w 10"/>
                  <a:gd name="T7" fmla="*/ 17 h 22"/>
                  <a:gd name="T8" fmla="*/ 10 w 10"/>
                  <a:gd name="T9" fmla="*/ 5 h 22"/>
                  <a:gd name="T10" fmla="*/ 5 w 10"/>
                  <a:gd name="T11" fmla="*/ 0 h 22"/>
                  <a:gd name="T12" fmla="*/ 0 w 10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0" y="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2"/>
                      <a:pt x="5" y="22"/>
                    </a:cubicBezTo>
                    <a:cubicBezTo>
                      <a:pt x="8" y="22"/>
                      <a:pt x="10" y="20"/>
                      <a:pt x="10" y="1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Freeform 9"/>
              <p:cNvSpPr/>
              <p:nvPr/>
            </p:nvSpPr>
            <p:spPr bwMode="auto">
              <a:xfrm>
                <a:off x="938429" y="1322657"/>
                <a:ext cx="192088" cy="92075"/>
              </a:xfrm>
              <a:custGeom>
                <a:avLst/>
                <a:gdLst>
                  <a:gd name="T0" fmla="*/ 47 w 51"/>
                  <a:gd name="T1" fmla="*/ 1 h 24"/>
                  <a:gd name="T2" fmla="*/ 44 w 51"/>
                  <a:gd name="T3" fmla="*/ 1 h 24"/>
                  <a:gd name="T4" fmla="*/ 44 w 51"/>
                  <a:gd name="T5" fmla="*/ 4 h 24"/>
                  <a:gd name="T6" fmla="*/ 46 w 51"/>
                  <a:gd name="T7" fmla="*/ 13 h 24"/>
                  <a:gd name="T8" fmla="*/ 37 w 51"/>
                  <a:gd name="T9" fmla="*/ 19 h 24"/>
                  <a:gd name="T10" fmla="*/ 23 w 51"/>
                  <a:gd name="T11" fmla="*/ 10 h 24"/>
                  <a:gd name="T12" fmla="*/ 10 w 51"/>
                  <a:gd name="T13" fmla="*/ 2 h 24"/>
                  <a:gd name="T14" fmla="*/ 4 w 51"/>
                  <a:gd name="T15" fmla="*/ 5 h 24"/>
                  <a:gd name="T16" fmla="*/ 2 w 51"/>
                  <a:gd name="T17" fmla="*/ 10 h 24"/>
                  <a:gd name="T18" fmla="*/ 0 w 51"/>
                  <a:gd name="T19" fmla="*/ 12 h 24"/>
                  <a:gd name="T20" fmla="*/ 0 w 51"/>
                  <a:gd name="T21" fmla="*/ 22 h 24"/>
                  <a:gd name="T22" fmla="*/ 2 w 51"/>
                  <a:gd name="T23" fmla="*/ 24 h 24"/>
                  <a:gd name="T24" fmla="*/ 4 w 51"/>
                  <a:gd name="T25" fmla="*/ 24 h 24"/>
                  <a:gd name="T26" fmla="*/ 6 w 51"/>
                  <a:gd name="T27" fmla="*/ 22 h 24"/>
                  <a:gd name="T28" fmla="*/ 6 w 51"/>
                  <a:gd name="T29" fmla="*/ 12 h 24"/>
                  <a:gd name="T30" fmla="*/ 5 w 51"/>
                  <a:gd name="T31" fmla="*/ 10 h 24"/>
                  <a:gd name="T32" fmla="*/ 7 w 51"/>
                  <a:gd name="T33" fmla="*/ 7 h 24"/>
                  <a:gd name="T34" fmla="*/ 10 w 51"/>
                  <a:gd name="T35" fmla="*/ 6 h 24"/>
                  <a:gd name="T36" fmla="*/ 20 w 51"/>
                  <a:gd name="T37" fmla="*/ 13 h 24"/>
                  <a:gd name="T38" fmla="*/ 37 w 51"/>
                  <a:gd name="T39" fmla="*/ 23 h 24"/>
                  <a:gd name="T40" fmla="*/ 49 w 51"/>
                  <a:gd name="T41" fmla="*/ 14 h 24"/>
                  <a:gd name="T42" fmla="*/ 47 w 51"/>
                  <a:gd name="T4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" h="24">
                    <a:moveTo>
                      <a:pt x="47" y="1"/>
                    </a:moveTo>
                    <a:cubicBezTo>
                      <a:pt x="46" y="1"/>
                      <a:pt x="45" y="0"/>
                      <a:pt x="44" y="1"/>
                    </a:cubicBezTo>
                    <a:cubicBezTo>
                      <a:pt x="43" y="2"/>
                      <a:pt x="43" y="3"/>
                      <a:pt x="44" y="4"/>
                    </a:cubicBezTo>
                    <a:cubicBezTo>
                      <a:pt x="46" y="6"/>
                      <a:pt x="47" y="10"/>
                      <a:pt x="46" y="13"/>
                    </a:cubicBezTo>
                    <a:cubicBezTo>
                      <a:pt x="44" y="17"/>
                      <a:pt x="41" y="19"/>
                      <a:pt x="37" y="19"/>
                    </a:cubicBezTo>
                    <a:cubicBezTo>
                      <a:pt x="32" y="20"/>
                      <a:pt x="27" y="15"/>
                      <a:pt x="23" y="10"/>
                    </a:cubicBezTo>
                    <a:cubicBezTo>
                      <a:pt x="19" y="6"/>
                      <a:pt x="15" y="2"/>
                      <a:pt x="10" y="2"/>
                    </a:cubicBezTo>
                    <a:cubicBezTo>
                      <a:pt x="8" y="2"/>
                      <a:pt x="6" y="3"/>
                      <a:pt x="4" y="5"/>
                    </a:cubicBezTo>
                    <a:cubicBezTo>
                      <a:pt x="3" y="6"/>
                      <a:pt x="2" y="8"/>
                      <a:pt x="2" y="10"/>
                    </a:cubicBezTo>
                    <a:cubicBezTo>
                      <a:pt x="1" y="11"/>
                      <a:pt x="0" y="11"/>
                      <a:pt x="0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2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6" y="23"/>
                      <a:pt x="6" y="2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ubicBezTo>
                      <a:pt x="5" y="9"/>
                      <a:pt x="6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3" y="6"/>
                      <a:pt x="17" y="9"/>
                      <a:pt x="20" y="13"/>
                    </a:cubicBezTo>
                    <a:cubicBezTo>
                      <a:pt x="25" y="18"/>
                      <a:pt x="31" y="24"/>
                      <a:pt x="37" y="23"/>
                    </a:cubicBezTo>
                    <a:cubicBezTo>
                      <a:pt x="43" y="22"/>
                      <a:pt x="47" y="19"/>
                      <a:pt x="49" y="14"/>
                    </a:cubicBezTo>
                    <a:cubicBezTo>
                      <a:pt x="51" y="10"/>
                      <a:pt x="50" y="5"/>
                      <a:pt x="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Freeform 10"/>
              <p:cNvSpPr>
                <a:spLocks noEditPoints="1"/>
              </p:cNvSpPr>
              <p:nvPr/>
            </p:nvSpPr>
            <p:spPr bwMode="auto">
              <a:xfrm>
                <a:off x="809841" y="1425844"/>
                <a:ext cx="279400" cy="461964"/>
              </a:xfrm>
              <a:custGeom>
                <a:avLst/>
                <a:gdLst>
                  <a:gd name="T0" fmla="*/ 40 w 74"/>
                  <a:gd name="T1" fmla="*/ 0 h 121"/>
                  <a:gd name="T2" fmla="*/ 40 w 74"/>
                  <a:gd name="T3" fmla="*/ 26 h 121"/>
                  <a:gd name="T4" fmla="*/ 47 w 74"/>
                  <a:gd name="T5" fmla="*/ 35 h 121"/>
                  <a:gd name="T6" fmla="*/ 47 w 74"/>
                  <a:gd name="T7" fmla="*/ 36 h 121"/>
                  <a:gd name="T8" fmla="*/ 66 w 74"/>
                  <a:gd name="T9" fmla="*/ 41 h 121"/>
                  <a:gd name="T10" fmla="*/ 68 w 74"/>
                  <a:gd name="T11" fmla="*/ 43 h 121"/>
                  <a:gd name="T12" fmla="*/ 68 w 74"/>
                  <a:gd name="T13" fmla="*/ 45 h 121"/>
                  <a:gd name="T14" fmla="*/ 64 w 74"/>
                  <a:gd name="T15" fmla="*/ 47 h 121"/>
                  <a:gd name="T16" fmla="*/ 47 w 74"/>
                  <a:gd name="T17" fmla="*/ 42 h 121"/>
                  <a:gd name="T18" fmla="*/ 47 w 74"/>
                  <a:gd name="T19" fmla="*/ 47 h 121"/>
                  <a:gd name="T20" fmla="*/ 37 w 74"/>
                  <a:gd name="T21" fmla="*/ 56 h 121"/>
                  <a:gd name="T22" fmla="*/ 28 w 74"/>
                  <a:gd name="T23" fmla="*/ 47 h 121"/>
                  <a:gd name="T24" fmla="*/ 28 w 74"/>
                  <a:gd name="T25" fmla="*/ 42 h 121"/>
                  <a:gd name="T26" fmla="*/ 10 w 74"/>
                  <a:gd name="T27" fmla="*/ 47 h 121"/>
                  <a:gd name="T28" fmla="*/ 6 w 74"/>
                  <a:gd name="T29" fmla="*/ 45 h 121"/>
                  <a:gd name="T30" fmla="*/ 6 w 74"/>
                  <a:gd name="T31" fmla="*/ 43 h 121"/>
                  <a:gd name="T32" fmla="*/ 8 w 74"/>
                  <a:gd name="T33" fmla="*/ 41 h 121"/>
                  <a:gd name="T34" fmla="*/ 28 w 74"/>
                  <a:gd name="T35" fmla="*/ 36 h 121"/>
                  <a:gd name="T36" fmla="*/ 28 w 74"/>
                  <a:gd name="T37" fmla="*/ 35 h 121"/>
                  <a:gd name="T38" fmla="*/ 34 w 74"/>
                  <a:gd name="T39" fmla="*/ 26 h 121"/>
                  <a:gd name="T40" fmla="*/ 34 w 74"/>
                  <a:gd name="T41" fmla="*/ 0 h 121"/>
                  <a:gd name="T42" fmla="*/ 0 w 74"/>
                  <a:gd name="T43" fmla="*/ 37 h 121"/>
                  <a:gd name="T44" fmla="*/ 0 w 74"/>
                  <a:gd name="T45" fmla="*/ 84 h 121"/>
                  <a:gd name="T46" fmla="*/ 37 w 74"/>
                  <a:gd name="T47" fmla="*/ 121 h 121"/>
                  <a:gd name="T48" fmla="*/ 74 w 74"/>
                  <a:gd name="T49" fmla="*/ 84 h 121"/>
                  <a:gd name="T50" fmla="*/ 74 w 74"/>
                  <a:gd name="T51" fmla="*/ 37 h 121"/>
                  <a:gd name="T52" fmla="*/ 40 w 74"/>
                  <a:gd name="T53" fmla="*/ 0 h 121"/>
                  <a:gd name="T54" fmla="*/ 39 w 74"/>
                  <a:gd name="T55" fmla="*/ 114 h 121"/>
                  <a:gd name="T56" fmla="*/ 6 w 74"/>
                  <a:gd name="T57" fmla="*/ 81 h 121"/>
                  <a:gd name="T58" fmla="*/ 6 w 74"/>
                  <a:gd name="T59" fmla="*/ 81 h 121"/>
                  <a:gd name="T60" fmla="*/ 43 w 74"/>
                  <a:gd name="T61" fmla="*/ 111 h 121"/>
                  <a:gd name="T62" fmla="*/ 59 w 74"/>
                  <a:gd name="T63" fmla="*/ 106 h 121"/>
                  <a:gd name="T64" fmla="*/ 39 w 74"/>
                  <a:gd name="T65" fmla="*/ 11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121">
                    <a:moveTo>
                      <a:pt x="40" y="0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44" y="27"/>
                      <a:pt x="47" y="30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53" y="37"/>
                      <a:pt x="60" y="39"/>
                      <a:pt x="66" y="41"/>
                    </a:cubicBezTo>
                    <a:cubicBezTo>
                      <a:pt x="67" y="41"/>
                      <a:pt x="68" y="42"/>
                      <a:pt x="68" y="43"/>
                    </a:cubicBezTo>
                    <a:cubicBezTo>
                      <a:pt x="69" y="43"/>
                      <a:pt x="69" y="44"/>
                      <a:pt x="68" y="45"/>
                    </a:cubicBezTo>
                    <a:cubicBezTo>
                      <a:pt x="68" y="47"/>
                      <a:pt x="66" y="47"/>
                      <a:pt x="64" y="47"/>
                    </a:cubicBezTo>
                    <a:cubicBezTo>
                      <a:pt x="59" y="45"/>
                      <a:pt x="53" y="43"/>
                      <a:pt x="47" y="4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52"/>
                      <a:pt x="42" y="56"/>
                      <a:pt x="37" y="56"/>
                    </a:cubicBezTo>
                    <a:cubicBezTo>
                      <a:pt x="32" y="56"/>
                      <a:pt x="28" y="52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1" y="43"/>
                      <a:pt x="15" y="45"/>
                      <a:pt x="10" y="47"/>
                    </a:cubicBezTo>
                    <a:cubicBezTo>
                      <a:pt x="8" y="47"/>
                      <a:pt x="6" y="47"/>
                      <a:pt x="6" y="45"/>
                    </a:cubicBezTo>
                    <a:cubicBezTo>
                      <a:pt x="5" y="44"/>
                      <a:pt x="6" y="43"/>
                      <a:pt x="6" y="43"/>
                    </a:cubicBezTo>
                    <a:cubicBezTo>
                      <a:pt x="6" y="42"/>
                      <a:pt x="7" y="41"/>
                      <a:pt x="8" y="41"/>
                    </a:cubicBezTo>
                    <a:cubicBezTo>
                      <a:pt x="14" y="39"/>
                      <a:pt x="21" y="37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0"/>
                      <a:pt x="30" y="27"/>
                      <a:pt x="34" y="2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2"/>
                      <a:pt x="0" y="18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105"/>
                      <a:pt x="17" y="121"/>
                      <a:pt x="37" y="121"/>
                    </a:cubicBezTo>
                    <a:cubicBezTo>
                      <a:pt x="57" y="121"/>
                      <a:pt x="74" y="105"/>
                      <a:pt x="74" y="84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18"/>
                      <a:pt x="59" y="2"/>
                      <a:pt x="40" y="0"/>
                    </a:cubicBezTo>
                    <a:close/>
                    <a:moveTo>
                      <a:pt x="39" y="114"/>
                    </a:moveTo>
                    <a:cubicBezTo>
                      <a:pt x="20" y="114"/>
                      <a:pt x="6" y="99"/>
                      <a:pt x="6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9" y="99"/>
                      <a:pt x="25" y="112"/>
                      <a:pt x="43" y="111"/>
                    </a:cubicBezTo>
                    <a:cubicBezTo>
                      <a:pt x="49" y="111"/>
                      <a:pt x="55" y="109"/>
                      <a:pt x="59" y="106"/>
                    </a:cubicBezTo>
                    <a:cubicBezTo>
                      <a:pt x="54" y="111"/>
                      <a:pt x="47" y="114"/>
                      <a:pt x="39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40" name="组合 139"/>
          <p:cNvGrpSpPr/>
          <p:nvPr/>
        </p:nvGrpSpPr>
        <p:grpSpPr>
          <a:xfrm>
            <a:off x="5155832" y="2766983"/>
            <a:ext cx="1673453" cy="1554163"/>
            <a:chOff x="5411106" y="3013528"/>
            <a:chExt cx="1673453" cy="1554163"/>
          </a:xfrm>
        </p:grpSpPr>
        <p:sp>
          <p:nvSpPr>
            <p:cNvPr id="141" name="矩形 140"/>
            <p:cNvSpPr/>
            <p:nvPr/>
          </p:nvSpPr>
          <p:spPr>
            <a:xfrm>
              <a:off x="5411106" y="3013528"/>
              <a:ext cx="1673453" cy="1554163"/>
            </a:xfrm>
            <a:prstGeom prst="rect">
              <a:avLst/>
            </a:prstGeom>
            <a:solidFill>
              <a:srgbClr val="5C5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142" name="组合 141"/>
            <p:cNvGrpSpPr/>
            <p:nvPr/>
          </p:nvGrpSpPr>
          <p:grpSpPr>
            <a:xfrm>
              <a:off x="5905961" y="3452044"/>
              <a:ext cx="803811" cy="530736"/>
              <a:chOff x="5842000" y="3514726"/>
              <a:chExt cx="579438" cy="382588"/>
            </a:xfrm>
          </p:grpSpPr>
          <p:sp>
            <p:nvSpPr>
              <p:cNvPr id="143" name="Freeform 14"/>
              <p:cNvSpPr/>
              <p:nvPr/>
            </p:nvSpPr>
            <p:spPr bwMode="auto">
              <a:xfrm>
                <a:off x="5929313" y="3514726"/>
                <a:ext cx="492125" cy="301625"/>
              </a:xfrm>
              <a:custGeom>
                <a:avLst/>
                <a:gdLst>
                  <a:gd name="T0" fmla="*/ 127 w 131"/>
                  <a:gd name="T1" fmla="*/ 0 h 79"/>
                  <a:gd name="T2" fmla="*/ 3 w 131"/>
                  <a:gd name="T3" fmla="*/ 0 h 79"/>
                  <a:gd name="T4" fmla="*/ 0 w 131"/>
                  <a:gd name="T5" fmla="*/ 4 h 79"/>
                  <a:gd name="T6" fmla="*/ 3 w 131"/>
                  <a:gd name="T7" fmla="*/ 7 h 79"/>
                  <a:gd name="T8" fmla="*/ 124 w 131"/>
                  <a:gd name="T9" fmla="*/ 7 h 79"/>
                  <a:gd name="T10" fmla="*/ 124 w 131"/>
                  <a:gd name="T11" fmla="*/ 75 h 79"/>
                  <a:gd name="T12" fmla="*/ 127 w 131"/>
                  <a:gd name="T13" fmla="*/ 79 h 79"/>
                  <a:gd name="T14" fmla="*/ 131 w 131"/>
                  <a:gd name="T15" fmla="*/ 75 h 79"/>
                  <a:gd name="T16" fmla="*/ 131 w 131"/>
                  <a:gd name="T17" fmla="*/ 4 h 79"/>
                  <a:gd name="T18" fmla="*/ 127 w 131"/>
                  <a:gd name="T1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9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24" y="75"/>
                      <a:pt x="124" y="75"/>
                      <a:pt x="124" y="75"/>
                    </a:cubicBezTo>
                    <a:cubicBezTo>
                      <a:pt x="124" y="77"/>
                      <a:pt x="125" y="79"/>
                      <a:pt x="127" y="79"/>
                    </a:cubicBezTo>
                    <a:cubicBezTo>
                      <a:pt x="129" y="79"/>
                      <a:pt x="131" y="77"/>
                      <a:pt x="131" y="75"/>
                    </a:cubicBezTo>
                    <a:cubicBezTo>
                      <a:pt x="131" y="4"/>
                      <a:pt x="131" y="4"/>
                      <a:pt x="131" y="4"/>
                    </a:cubicBezTo>
                    <a:cubicBezTo>
                      <a:pt x="131" y="2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4" name="Freeform 15"/>
              <p:cNvSpPr/>
              <p:nvPr/>
            </p:nvSpPr>
            <p:spPr bwMode="auto">
              <a:xfrm>
                <a:off x="5891213" y="3552826"/>
                <a:ext cx="493713" cy="298450"/>
              </a:xfrm>
              <a:custGeom>
                <a:avLst/>
                <a:gdLst>
                  <a:gd name="T0" fmla="*/ 127 w 131"/>
                  <a:gd name="T1" fmla="*/ 0 h 78"/>
                  <a:gd name="T2" fmla="*/ 3 w 131"/>
                  <a:gd name="T3" fmla="*/ 0 h 78"/>
                  <a:gd name="T4" fmla="*/ 0 w 131"/>
                  <a:gd name="T5" fmla="*/ 3 h 78"/>
                  <a:gd name="T6" fmla="*/ 3 w 131"/>
                  <a:gd name="T7" fmla="*/ 7 h 78"/>
                  <a:gd name="T8" fmla="*/ 123 w 131"/>
                  <a:gd name="T9" fmla="*/ 7 h 78"/>
                  <a:gd name="T10" fmla="*/ 123 w 131"/>
                  <a:gd name="T11" fmla="*/ 75 h 78"/>
                  <a:gd name="T12" fmla="*/ 127 w 131"/>
                  <a:gd name="T13" fmla="*/ 78 h 78"/>
                  <a:gd name="T14" fmla="*/ 131 w 131"/>
                  <a:gd name="T15" fmla="*/ 75 h 78"/>
                  <a:gd name="T16" fmla="*/ 131 w 131"/>
                  <a:gd name="T17" fmla="*/ 3 h 78"/>
                  <a:gd name="T18" fmla="*/ 127 w 131"/>
                  <a:gd name="T1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8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7"/>
                      <a:pt x="125" y="78"/>
                      <a:pt x="127" y="78"/>
                    </a:cubicBezTo>
                    <a:cubicBezTo>
                      <a:pt x="129" y="78"/>
                      <a:pt x="131" y="77"/>
                      <a:pt x="131" y="75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31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5" name="Freeform 16"/>
              <p:cNvSpPr>
                <a:spLocks noEditPoints="1"/>
              </p:cNvSpPr>
              <p:nvPr/>
            </p:nvSpPr>
            <p:spPr bwMode="auto">
              <a:xfrm>
                <a:off x="5842000" y="3587751"/>
                <a:ext cx="504825" cy="309563"/>
              </a:xfrm>
              <a:custGeom>
                <a:avLst/>
                <a:gdLst>
                  <a:gd name="T0" fmla="*/ 129 w 134"/>
                  <a:gd name="T1" fmla="*/ 0 h 81"/>
                  <a:gd name="T2" fmla="*/ 5 w 134"/>
                  <a:gd name="T3" fmla="*/ 0 h 81"/>
                  <a:gd name="T4" fmla="*/ 0 w 134"/>
                  <a:gd name="T5" fmla="*/ 5 h 81"/>
                  <a:gd name="T6" fmla="*/ 0 w 134"/>
                  <a:gd name="T7" fmla="*/ 76 h 81"/>
                  <a:gd name="T8" fmla="*/ 5 w 134"/>
                  <a:gd name="T9" fmla="*/ 81 h 81"/>
                  <a:gd name="T10" fmla="*/ 129 w 134"/>
                  <a:gd name="T11" fmla="*/ 81 h 81"/>
                  <a:gd name="T12" fmla="*/ 134 w 134"/>
                  <a:gd name="T13" fmla="*/ 76 h 81"/>
                  <a:gd name="T14" fmla="*/ 134 w 134"/>
                  <a:gd name="T15" fmla="*/ 5 h 81"/>
                  <a:gd name="T16" fmla="*/ 129 w 134"/>
                  <a:gd name="T17" fmla="*/ 0 h 81"/>
                  <a:gd name="T18" fmla="*/ 124 w 134"/>
                  <a:gd name="T19" fmla="*/ 72 h 81"/>
                  <a:gd name="T20" fmla="*/ 10 w 134"/>
                  <a:gd name="T21" fmla="*/ 72 h 81"/>
                  <a:gd name="T22" fmla="*/ 10 w 134"/>
                  <a:gd name="T23" fmla="*/ 10 h 81"/>
                  <a:gd name="T24" fmla="*/ 124 w 134"/>
                  <a:gd name="T25" fmla="*/ 10 h 81"/>
                  <a:gd name="T26" fmla="*/ 124 w 134"/>
                  <a:gd name="T27" fmla="*/ 7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81">
                    <a:moveTo>
                      <a:pt x="12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2" y="81"/>
                      <a:pt x="5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31" y="81"/>
                      <a:pt x="134" y="79"/>
                      <a:pt x="134" y="76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2"/>
                      <a:pt x="131" y="0"/>
                      <a:pt x="129" y="0"/>
                    </a:cubicBezTo>
                    <a:close/>
                    <a:moveTo>
                      <a:pt x="124" y="72"/>
                    </a:move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4" y="10"/>
                      <a:pt x="124" y="10"/>
                      <a:pt x="124" y="10"/>
                    </a:cubicBezTo>
                    <a:lnTo>
                      <a:pt x="124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6" name="Freeform 17"/>
              <p:cNvSpPr/>
              <p:nvPr/>
            </p:nvSpPr>
            <p:spPr bwMode="auto">
              <a:xfrm>
                <a:off x="6061075" y="3683001"/>
                <a:ext cx="66675" cy="122238"/>
              </a:xfrm>
              <a:custGeom>
                <a:avLst/>
                <a:gdLst>
                  <a:gd name="T0" fmla="*/ 8 w 18"/>
                  <a:gd name="T1" fmla="*/ 23 h 32"/>
                  <a:gd name="T2" fmla="*/ 1 w 18"/>
                  <a:gd name="T3" fmla="*/ 22 h 32"/>
                  <a:gd name="T4" fmla="*/ 0 w 18"/>
                  <a:gd name="T5" fmla="*/ 26 h 32"/>
                  <a:gd name="T6" fmla="*/ 7 w 18"/>
                  <a:gd name="T7" fmla="*/ 28 h 32"/>
                  <a:gd name="T8" fmla="*/ 7 w 18"/>
                  <a:gd name="T9" fmla="*/ 32 h 32"/>
                  <a:gd name="T10" fmla="*/ 11 w 18"/>
                  <a:gd name="T11" fmla="*/ 32 h 32"/>
                  <a:gd name="T12" fmla="*/ 11 w 18"/>
                  <a:gd name="T13" fmla="*/ 28 h 32"/>
                  <a:gd name="T14" fmla="*/ 18 w 18"/>
                  <a:gd name="T15" fmla="*/ 20 h 32"/>
                  <a:gd name="T16" fmla="*/ 11 w 18"/>
                  <a:gd name="T17" fmla="*/ 13 h 32"/>
                  <a:gd name="T18" fmla="*/ 6 w 18"/>
                  <a:gd name="T19" fmla="*/ 10 h 32"/>
                  <a:gd name="T20" fmla="*/ 10 w 18"/>
                  <a:gd name="T21" fmla="*/ 8 h 32"/>
                  <a:gd name="T22" fmla="*/ 15 w 18"/>
                  <a:gd name="T23" fmla="*/ 9 h 32"/>
                  <a:gd name="T24" fmla="*/ 17 w 18"/>
                  <a:gd name="T25" fmla="*/ 5 h 32"/>
                  <a:gd name="T26" fmla="*/ 11 w 18"/>
                  <a:gd name="T27" fmla="*/ 3 h 32"/>
                  <a:gd name="T28" fmla="*/ 11 w 18"/>
                  <a:gd name="T29" fmla="*/ 0 h 32"/>
                  <a:gd name="T30" fmla="*/ 7 w 18"/>
                  <a:gd name="T31" fmla="*/ 0 h 32"/>
                  <a:gd name="T32" fmla="*/ 7 w 18"/>
                  <a:gd name="T33" fmla="*/ 4 h 32"/>
                  <a:gd name="T34" fmla="*/ 0 w 18"/>
                  <a:gd name="T35" fmla="*/ 10 h 32"/>
                  <a:gd name="T36" fmla="*/ 7 w 18"/>
                  <a:gd name="T37" fmla="*/ 18 h 32"/>
                  <a:gd name="T38" fmla="*/ 12 w 18"/>
                  <a:gd name="T39" fmla="*/ 21 h 32"/>
                  <a:gd name="T40" fmla="*/ 8 w 18"/>
                  <a:gd name="T41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32">
                    <a:moveTo>
                      <a:pt x="8" y="23"/>
                    </a:moveTo>
                    <a:cubicBezTo>
                      <a:pt x="5" y="23"/>
                      <a:pt x="3" y="23"/>
                      <a:pt x="1" y="2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" y="27"/>
                      <a:pt x="4" y="28"/>
                      <a:pt x="7" y="2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5" y="27"/>
                      <a:pt x="18" y="24"/>
                      <a:pt x="18" y="20"/>
                    </a:cubicBezTo>
                    <a:cubicBezTo>
                      <a:pt x="18" y="17"/>
                      <a:pt x="16" y="15"/>
                      <a:pt x="11" y="13"/>
                    </a:cubicBezTo>
                    <a:cubicBezTo>
                      <a:pt x="8" y="12"/>
                      <a:pt x="6" y="11"/>
                      <a:pt x="6" y="10"/>
                    </a:cubicBezTo>
                    <a:cubicBezTo>
                      <a:pt x="6" y="9"/>
                      <a:pt x="7" y="8"/>
                      <a:pt x="10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3" y="4"/>
                      <a:pt x="0" y="7"/>
                      <a:pt x="0" y="10"/>
                    </a:cubicBezTo>
                    <a:cubicBezTo>
                      <a:pt x="0" y="14"/>
                      <a:pt x="3" y="16"/>
                      <a:pt x="7" y="18"/>
                    </a:cubicBezTo>
                    <a:cubicBezTo>
                      <a:pt x="10" y="19"/>
                      <a:pt x="12" y="20"/>
                      <a:pt x="12" y="21"/>
                    </a:cubicBezTo>
                    <a:cubicBezTo>
                      <a:pt x="12" y="23"/>
                      <a:pt x="10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7" name="Oval 18"/>
              <p:cNvSpPr>
                <a:spLocks noChangeArrowheads="1"/>
              </p:cNvSpPr>
              <p:nvPr/>
            </p:nvSpPr>
            <p:spPr bwMode="auto">
              <a:xfrm>
                <a:off x="6199188" y="3721101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8" name="Oval 19"/>
              <p:cNvSpPr>
                <a:spLocks noChangeArrowheads="1"/>
              </p:cNvSpPr>
              <p:nvPr/>
            </p:nvSpPr>
            <p:spPr bwMode="auto">
              <a:xfrm>
                <a:off x="5946775" y="3721101"/>
                <a:ext cx="42863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9" name="Freeform 20"/>
              <p:cNvSpPr>
                <a:spLocks noEditPoints="1"/>
              </p:cNvSpPr>
              <p:nvPr/>
            </p:nvSpPr>
            <p:spPr bwMode="auto">
              <a:xfrm>
                <a:off x="5891213" y="3636963"/>
                <a:ext cx="406400" cy="211138"/>
              </a:xfrm>
              <a:custGeom>
                <a:avLst/>
                <a:gdLst>
                  <a:gd name="T0" fmla="*/ 2 w 108"/>
                  <a:gd name="T1" fmla="*/ 48 h 55"/>
                  <a:gd name="T2" fmla="*/ 8 w 108"/>
                  <a:gd name="T3" fmla="*/ 53 h 55"/>
                  <a:gd name="T4" fmla="*/ 8 w 108"/>
                  <a:gd name="T5" fmla="*/ 54 h 55"/>
                  <a:gd name="T6" fmla="*/ 9 w 108"/>
                  <a:gd name="T7" fmla="*/ 55 h 55"/>
                  <a:gd name="T8" fmla="*/ 10 w 108"/>
                  <a:gd name="T9" fmla="*/ 55 h 55"/>
                  <a:gd name="T10" fmla="*/ 98 w 108"/>
                  <a:gd name="T11" fmla="*/ 55 h 55"/>
                  <a:gd name="T12" fmla="*/ 99 w 108"/>
                  <a:gd name="T13" fmla="*/ 55 h 55"/>
                  <a:gd name="T14" fmla="*/ 100 w 108"/>
                  <a:gd name="T15" fmla="*/ 53 h 55"/>
                  <a:gd name="T16" fmla="*/ 105 w 108"/>
                  <a:gd name="T17" fmla="*/ 48 h 55"/>
                  <a:gd name="T18" fmla="*/ 106 w 108"/>
                  <a:gd name="T19" fmla="*/ 48 h 55"/>
                  <a:gd name="T20" fmla="*/ 107 w 108"/>
                  <a:gd name="T21" fmla="*/ 47 h 55"/>
                  <a:gd name="T22" fmla="*/ 108 w 108"/>
                  <a:gd name="T23" fmla="*/ 46 h 55"/>
                  <a:gd name="T24" fmla="*/ 108 w 108"/>
                  <a:gd name="T25" fmla="*/ 9 h 55"/>
                  <a:gd name="T26" fmla="*/ 107 w 108"/>
                  <a:gd name="T27" fmla="*/ 8 h 55"/>
                  <a:gd name="T28" fmla="*/ 106 w 108"/>
                  <a:gd name="T29" fmla="*/ 8 h 55"/>
                  <a:gd name="T30" fmla="*/ 100 w 108"/>
                  <a:gd name="T31" fmla="*/ 2 h 55"/>
                  <a:gd name="T32" fmla="*/ 98 w 108"/>
                  <a:gd name="T33" fmla="*/ 2 h 55"/>
                  <a:gd name="T34" fmla="*/ 100 w 108"/>
                  <a:gd name="T35" fmla="*/ 2 h 55"/>
                  <a:gd name="T36" fmla="*/ 99 w 108"/>
                  <a:gd name="T37" fmla="*/ 1 h 55"/>
                  <a:gd name="T38" fmla="*/ 98 w 108"/>
                  <a:gd name="T39" fmla="*/ 0 h 55"/>
                  <a:gd name="T40" fmla="*/ 10 w 108"/>
                  <a:gd name="T41" fmla="*/ 0 h 55"/>
                  <a:gd name="T42" fmla="*/ 9 w 108"/>
                  <a:gd name="T43" fmla="*/ 1 h 55"/>
                  <a:gd name="T44" fmla="*/ 8 w 108"/>
                  <a:gd name="T45" fmla="*/ 2 h 55"/>
                  <a:gd name="T46" fmla="*/ 2 w 108"/>
                  <a:gd name="T47" fmla="*/ 8 h 55"/>
                  <a:gd name="T48" fmla="*/ 1 w 108"/>
                  <a:gd name="T49" fmla="*/ 8 h 55"/>
                  <a:gd name="T50" fmla="*/ 0 w 108"/>
                  <a:gd name="T51" fmla="*/ 9 h 55"/>
                  <a:gd name="T52" fmla="*/ 0 w 108"/>
                  <a:gd name="T53" fmla="*/ 46 h 55"/>
                  <a:gd name="T54" fmla="*/ 1 w 108"/>
                  <a:gd name="T55" fmla="*/ 47 h 55"/>
                  <a:gd name="T56" fmla="*/ 2 w 108"/>
                  <a:gd name="T57" fmla="*/ 48 h 55"/>
                  <a:gd name="T58" fmla="*/ 88 w 108"/>
                  <a:gd name="T59" fmla="*/ 19 h 55"/>
                  <a:gd name="T60" fmla="*/ 96 w 108"/>
                  <a:gd name="T61" fmla="*/ 28 h 55"/>
                  <a:gd name="T62" fmla="*/ 88 w 108"/>
                  <a:gd name="T63" fmla="*/ 36 h 55"/>
                  <a:gd name="T64" fmla="*/ 79 w 108"/>
                  <a:gd name="T65" fmla="*/ 28 h 55"/>
                  <a:gd name="T66" fmla="*/ 88 w 108"/>
                  <a:gd name="T67" fmla="*/ 19 h 55"/>
                  <a:gd name="T68" fmla="*/ 54 w 108"/>
                  <a:gd name="T69" fmla="*/ 7 h 55"/>
                  <a:gd name="T70" fmla="*/ 75 w 108"/>
                  <a:gd name="T71" fmla="*/ 28 h 55"/>
                  <a:gd name="T72" fmla="*/ 54 w 108"/>
                  <a:gd name="T73" fmla="*/ 48 h 55"/>
                  <a:gd name="T74" fmla="*/ 33 w 108"/>
                  <a:gd name="T75" fmla="*/ 28 h 55"/>
                  <a:gd name="T76" fmla="*/ 54 w 108"/>
                  <a:gd name="T77" fmla="*/ 7 h 55"/>
                  <a:gd name="T78" fmla="*/ 20 w 108"/>
                  <a:gd name="T79" fmla="*/ 19 h 55"/>
                  <a:gd name="T80" fmla="*/ 29 w 108"/>
                  <a:gd name="T81" fmla="*/ 28 h 55"/>
                  <a:gd name="T82" fmla="*/ 20 w 108"/>
                  <a:gd name="T83" fmla="*/ 36 h 55"/>
                  <a:gd name="T84" fmla="*/ 12 w 108"/>
                  <a:gd name="T85" fmla="*/ 28 h 55"/>
                  <a:gd name="T86" fmla="*/ 20 w 108"/>
                  <a:gd name="T87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8" h="55">
                    <a:moveTo>
                      <a:pt x="2" y="48"/>
                    </a:moveTo>
                    <a:cubicBezTo>
                      <a:pt x="5" y="47"/>
                      <a:pt x="8" y="50"/>
                      <a:pt x="8" y="53"/>
                    </a:cubicBezTo>
                    <a:cubicBezTo>
                      <a:pt x="8" y="53"/>
                      <a:pt x="8" y="54"/>
                      <a:pt x="8" y="54"/>
                    </a:cubicBezTo>
                    <a:cubicBezTo>
                      <a:pt x="8" y="54"/>
                      <a:pt x="8" y="55"/>
                      <a:pt x="9" y="55"/>
                    </a:cubicBezTo>
                    <a:cubicBezTo>
                      <a:pt x="9" y="55"/>
                      <a:pt x="9" y="55"/>
                      <a:pt x="10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4"/>
                      <a:pt x="100" y="54"/>
                      <a:pt x="100" y="53"/>
                    </a:cubicBezTo>
                    <a:cubicBezTo>
                      <a:pt x="100" y="50"/>
                      <a:pt x="102" y="48"/>
                      <a:pt x="105" y="48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107" y="48"/>
                      <a:pt x="107" y="48"/>
                      <a:pt x="107" y="47"/>
                    </a:cubicBezTo>
                    <a:cubicBezTo>
                      <a:pt x="108" y="47"/>
                      <a:pt x="108" y="47"/>
                      <a:pt x="108" y="46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9"/>
                      <a:pt x="108" y="8"/>
                      <a:pt x="107" y="8"/>
                    </a:cubicBezTo>
                    <a:cubicBezTo>
                      <a:pt x="107" y="8"/>
                      <a:pt x="107" y="8"/>
                      <a:pt x="106" y="8"/>
                    </a:cubicBezTo>
                    <a:cubicBezTo>
                      <a:pt x="103" y="8"/>
                      <a:pt x="100" y="6"/>
                      <a:pt x="100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1"/>
                      <a:pt x="100" y="1"/>
                      <a:pt x="99" y="1"/>
                    </a:cubicBezTo>
                    <a:cubicBezTo>
                      <a:pt x="99" y="0"/>
                      <a:pt x="99" y="0"/>
                      <a:pt x="9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6"/>
                      <a:pt x="5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1" y="47"/>
                    </a:cubicBezTo>
                    <a:cubicBezTo>
                      <a:pt x="1" y="48"/>
                      <a:pt x="1" y="48"/>
                      <a:pt x="2" y="48"/>
                    </a:cubicBezTo>
                    <a:close/>
                    <a:moveTo>
                      <a:pt x="88" y="19"/>
                    </a:moveTo>
                    <a:cubicBezTo>
                      <a:pt x="92" y="19"/>
                      <a:pt x="96" y="23"/>
                      <a:pt x="96" y="28"/>
                    </a:cubicBezTo>
                    <a:cubicBezTo>
                      <a:pt x="96" y="32"/>
                      <a:pt x="92" y="36"/>
                      <a:pt x="88" y="36"/>
                    </a:cubicBezTo>
                    <a:cubicBezTo>
                      <a:pt x="83" y="36"/>
                      <a:pt x="79" y="32"/>
                      <a:pt x="79" y="28"/>
                    </a:cubicBezTo>
                    <a:cubicBezTo>
                      <a:pt x="79" y="23"/>
                      <a:pt x="83" y="19"/>
                      <a:pt x="88" y="19"/>
                    </a:cubicBezTo>
                    <a:close/>
                    <a:moveTo>
                      <a:pt x="54" y="7"/>
                    </a:moveTo>
                    <a:cubicBezTo>
                      <a:pt x="65" y="7"/>
                      <a:pt x="75" y="16"/>
                      <a:pt x="75" y="28"/>
                    </a:cubicBezTo>
                    <a:cubicBezTo>
                      <a:pt x="75" y="39"/>
                      <a:pt x="65" y="48"/>
                      <a:pt x="54" y="48"/>
                    </a:cubicBezTo>
                    <a:cubicBezTo>
                      <a:pt x="42" y="48"/>
                      <a:pt x="33" y="39"/>
                      <a:pt x="33" y="28"/>
                    </a:cubicBezTo>
                    <a:cubicBezTo>
                      <a:pt x="33" y="16"/>
                      <a:pt x="42" y="7"/>
                      <a:pt x="54" y="7"/>
                    </a:cubicBezTo>
                    <a:close/>
                    <a:moveTo>
                      <a:pt x="20" y="19"/>
                    </a:moveTo>
                    <a:cubicBezTo>
                      <a:pt x="25" y="19"/>
                      <a:pt x="29" y="23"/>
                      <a:pt x="29" y="28"/>
                    </a:cubicBezTo>
                    <a:cubicBezTo>
                      <a:pt x="29" y="32"/>
                      <a:pt x="25" y="36"/>
                      <a:pt x="20" y="36"/>
                    </a:cubicBezTo>
                    <a:cubicBezTo>
                      <a:pt x="16" y="36"/>
                      <a:pt x="12" y="32"/>
                      <a:pt x="12" y="28"/>
                    </a:cubicBezTo>
                    <a:cubicBezTo>
                      <a:pt x="12" y="23"/>
                      <a:pt x="16" y="19"/>
                      <a:pt x="2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150" name="组合 149"/>
          <p:cNvGrpSpPr/>
          <p:nvPr/>
        </p:nvGrpSpPr>
        <p:grpSpPr>
          <a:xfrm>
            <a:off x="6885840" y="2766983"/>
            <a:ext cx="1673453" cy="1554163"/>
            <a:chOff x="7141114" y="3013528"/>
            <a:chExt cx="1673453" cy="1554163"/>
          </a:xfrm>
        </p:grpSpPr>
        <p:sp>
          <p:nvSpPr>
            <p:cNvPr id="151" name="矩形 150"/>
            <p:cNvSpPr/>
            <p:nvPr/>
          </p:nvSpPr>
          <p:spPr>
            <a:xfrm>
              <a:off x="7141114" y="3013528"/>
              <a:ext cx="1673453" cy="1554163"/>
            </a:xfrm>
            <a:prstGeom prst="rect">
              <a:avLst/>
            </a:prstGeom>
            <a:solidFill>
              <a:srgbClr val="F85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152" name="组合 151"/>
            <p:cNvGrpSpPr/>
            <p:nvPr/>
          </p:nvGrpSpPr>
          <p:grpSpPr>
            <a:xfrm>
              <a:off x="7645815" y="3281445"/>
              <a:ext cx="702250" cy="702250"/>
              <a:chOff x="8051800" y="3355389"/>
              <a:chExt cx="546100" cy="546100"/>
            </a:xfrm>
          </p:grpSpPr>
          <p:sp>
            <p:nvSpPr>
              <p:cNvPr id="153" name="Freeform 21"/>
              <p:cNvSpPr>
                <a:spLocks noEditPoints="1"/>
              </p:cNvSpPr>
              <p:nvPr/>
            </p:nvSpPr>
            <p:spPr bwMode="auto">
              <a:xfrm>
                <a:off x="8386763" y="3548063"/>
                <a:ext cx="71438" cy="69850"/>
              </a:xfrm>
              <a:custGeom>
                <a:avLst/>
                <a:gdLst>
                  <a:gd name="T0" fmla="*/ 9 w 19"/>
                  <a:gd name="T1" fmla="*/ 18 h 18"/>
                  <a:gd name="T2" fmla="*/ 13 w 19"/>
                  <a:gd name="T3" fmla="*/ 17 h 18"/>
                  <a:gd name="T4" fmla="*/ 16 w 19"/>
                  <a:gd name="T5" fmla="*/ 5 h 18"/>
                  <a:gd name="T6" fmla="*/ 5 w 19"/>
                  <a:gd name="T7" fmla="*/ 2 h 18"/>
                  <a:gd name="T8" fmla="*/ 1 w 19"/>
                  <a:gd name="T9" fmla="*/ 7 h 18"/>
                  <a:gd name="T10" fmla="*/ 1 w 19"/>
                  <a:gd name="T11" fmla="*/ 14 h 18"/>
                  <a:gd name="T12" fmla="*/ 9 w 19"/>
                  <a:gd name="T13" fmla="*/ 18 h 18"/>
                  <a:gd name="T14" fmla="*/ 3 w 19"/>
                  <a:gd name="T15" fmla="*/ 8 h 18"/>
                  <a:gd name="T16" fmla="*/ 6 w 19"/>
                  <a:gd name="T17" fmla="*/ 5 h 18"/>
                  <a:gd name="T18" fmla="*/ 9 w 19"/>
                  <a:gd name="T19" fmla="*/ 4 h 18"/>
                  <a:gd name="T20" fmla="*/ 14 w 19"/>
                  <a:gd name="T21" fmla="*/ 7 h 18"/>
                  <a:gd name="T22" fmla="*/ 12 w 19"/>
                  <a:gd name="T23" fmla="*/ 14 h 18"/>
                  <a:gd name="T24" fmla="*/ 4 w 19"/>
                  <a:gd name="T25" fmla="*/ 12 h 18"/>
                  <a:gd name="T26" fmla="*/ 3 w 19"/>
                  <a:gd name="T2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0" y="18"/>
                      <a:pt x="12" y="18"/>
                      <a:pt x="13" y="17"/>
                    </a:cubicBezTo>
                    <a:cubicBezTo>
                      <a:pt x="17" y="15"/>
                      <a:pt x="19" y="9"/>
                      <a:pt x="16" y="5"/>
                    </a:cubicBezTo>
                    <a:cubicBezTo>
                      <a:pt x="14" y="1"/>
                      <a:pt x="9" y="0"/>
                      <a:pt x="5" y="2"/>
                    </a:cubicBezTo>
                    <a:cubicBezTo>
                      <a:pt x="3" y="3"/>
                      <a:pt x="1" y="5"/>
                      <a:pt x="1" y="7"/>
                    </a:cubicBezTo>
                    <a:cubicBezTo>
                      <a:pt x="0" y="9"/>
                      <a:pt x="0" y="12"/>
                      <a:pt x="1" y="14"/>
                    </a:cubicBezTo>
                    <a:cubicBezTo>
                      <a:pt x="3" y="16"/>
                      <a:pt x="6" y="18"/>
                      <a:pt x="9" y="18"/>
                    </a:cubicBezTo>
                    <a:close/>
                    <a:moveTo>
                      <a:pt x="3" y="8"/>
                    </a:moveTo>
                    <a:cubicBezTo>
                      <a:pt x="4" y="7"/>
                      <a:pt x="5" y="5"/>
                      <a:pt x="6" y="5"/>
                    </a:cubicBezTo>
                    <a:cubicBezTo>
                      <a:pt x="7" y="4"/>
                      <a:pt x="8" y="4"/>
                      <a:pt x="9" y="4"/>
                    </a:cubicBezTo>
                    <a:cubicBezTo>
                      <a:pt x="11" y="4"/>
                      <a:pt x="13" y="5"/>
                      <a:pt x="14" y="7"/>
                    </a:cubicBezTo>
                    <a:cubicBezTo>
                      <a:pt x="15" y="9"/>
                      <a:pt x="14" y="13"/>
                      <a:pt x="12" y="14"/>
                    </a:cubicBezTo>
                    <a:cubicBezTo>
                      <a:pt x="9" y="16"/>
                      <a:pt x="5" y="15"/>
                      <a:pt x="4" y="12"/>
                    </a:cubicBezTo>
                    <a:cubicBezTo>
                      <a:pt x="3" y="11"/>
                      <a:pt x="3" y="9"/>
                      <a:pt x="3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4" name="Freeform 22"/>
              <p:cNvSpPr>
                <a:spLocks noEditPoints="1"/>
              </p:cNvSpPr>
              <p:nvPr/>
            </p:nvSpPr>
            <p:spPr bwMode="auto">
              <a:xfrm>
                <a:off x="8051800" y="3355389"/>
                <a:ext cx="546100" cy="546100"/>
              </a:xfrm>
              <a:custGeom>
                <a:avLst/>
                <a:gdLst>
                  <a:gd name="T0" fmla="*/ 22 w 145"/>
                  <a:gd name="T1" fmla="*/ 47 h 143"/>
                  <a:gd name="T2" fmla="*/ 100 w 145"/>
                  <a:gd name="T3" fmla="*/ 143 h 143"/>
                  <a:gd name="T4" fmla="*/ 143 w 145"/>
                  <a:gd name="T5" fmla="*/ 71 h 143"/>
                  <a:gd name="T6" fmla="*/ 104 w 145"/>
                  <a:gd name="T7" fmla="*/ 27 h 143"/>
                  <a:gd name="T8" fmla="*/ 100 w 145"/>
                  <a:gd name="T9" fmla="*/ 61 h 143"/>
                  <a:gd name="T10" fmla="*/ 42 w 145"/>
                  <a:gd name="T11" fmla="*/ 61 h 143"/>
                  <a:gd name="T12" fmla="*/ 91 w 145"/>
                  <a:gd name="T13" fmla="*/ 75 h 143"/>
                  <a:gd name="T14" fmla="*/ 92 w 145"/>
                  <a:gd name="T15" fmla="*/ 79 h 143"/>
                  <a:gd name="T16" fmla="*/ 94 w 145"/>
                  <a:gd name="T17" fmla="*/ 120 h 143"/>
                  <a:gd name="T18" fmla="*/ 93 w 145"/>
                  <a:gd name="T19" fmla="*/ 128 h 143"/>
                  <a:gd name="T20" fmla="*/ 19 w 145"/>
                  <a:gd name="T21" fmla="*/ 91 h 143"/>
                  <a:gd name="T22" fmla="*/ 17 w 145"/>
                  <a:gd name="T23" fmla="*/ 76 h 143"/>
                  <a:gd name="T24" fmla="*/ 20 w 145"/>
                  <a:gd name="T25" fmla="*/ 80 h 143"/>
                  <a:gd name="T26" fmla="*/ 20 w 145"/>
                  <a:gd name="T27" fmla="*/ 99 h 143"/>
                  <a:gd name="T28" fmla="*/ 19 w 145"/>
                  <a:gd name="T29" fmla="*/ 102 h 143"/>
                  <a:gd name="T30" fmla="*/ 17 w 145"/>
                  <a:gd name="T31" fmla="*/ 104 h 143"/>
                  <a:gd name="T32" fmla="*/ 19 w 145"/>
                  <a:gd name="T33" fmla="*/ 119 h 143"/>
                  <a:gd name="T34" fmla="*/ 20 w 145"/>
                  <a:gd name="T35" fmla="*/ 123 h 143"/>
                  <a:gd name="T36" fmla="*/ 19 w 145"/>
                  <a:gd name="T37" fmla="*/ 129 h 143"/>
                  <a:gd name="T38" fmla="*/ 72 w 145"/>
                  <a:gd name="T39" fmla="*/ 77 h 143"/>
                  <a:gd name="T40" fmla="*/ 77 w 145"/>
                  <a:gd name="T41" fmla="*/ 77 h 143"/>
                  <a:gd name="T42" fmla="*/ 73 w 145"/>
                  <a:gd name="T43" fmla="*/ 127 h 143"/>
                  <a:gd name="T44" fmla="*/ 65 w 145"/>
                  <a:gd name="T45" fmla="*/ 129 h 143"/>
                  <a:gd name="T46" fmla="*/ 67 w 145"/>
                  <a:gd name="T47" fmla="*/ 77 h 143"/>
                  <a:gd name="T48" fmla="*/ 69 w 145"/>
                  <a:gd name="T49" fmla="*/ 76 h 143"/>
                  <a:gd name="T50" fmla="*/ 54 w 145"/>
                  <a:gd name="T51" fmla="*/ 127 h 143"/>
                  <a:gd name="T52" fmla="*/ 53 w 145"/>
                  <a:gd name="T53" fmla="*/ 77 h 143"/>
                  <a:gd name="T54" fmla="*/ 58 w 145"/>
                  <a:gd name="T55" fmla="*/ 77 h 143"/>
                  <a:gd name="T56" fmla="*/ 46 w 145"/>
                  <a:gd name="T57" fmla="*/ 126 h 143"/>
                  <a:gd name="T58" fmla="*/ 42 w 145"/>
                  <a:gd name="T59" fmla="*/ 76 h 143"/>
                  <a:gd name="T60" fmla="*/ 43 w 145"/>
                  <a:gd name="T61" fmla="*/ 127 h 143"/>
                  <a:gd name="T62" fmla="*/ 41 w 145"/>
                  <a:gd name="T63" fmla="*/ 126 h 143"/>
                  <a:gd name="T64" fmla="*/ 84 w 145"/>
                  <a:gd name="T65" fmla="*/ 126 h 143"/>
                  <a:gd name="T66" fmla="*/ 80 w 145"/>
                  <a:gd name="T67" fmla="*/ 76 h 143"/>
                  <a:gd name="T68" fmla="*/ 82 w 145"/>
                  <a:gd name="T69" fmla="*/ 77 h 143"/>
                  <a:gd name="T70" fmla="*/ 64 w 145"/>
                  <a:gd name="T71" fmla="*/ 56 h 143"/>
                  <a:gd name="T72" fmla="*/ 59 w 145"/>
                  <a:gd name="T73" fmla="*/ 61 h 143"/>
                  <a:gd name="T74" fmla="*/ 34 w 145"/>
                  <a:gd name="T75" fmla="*/ 75 h 143"/>
                  <a:gd name="T76" fmla="*/ 27 w 145"/>
                  <a:gd name="T77" fmla="*/ 129 h 143"/>
                  <a:gd name="T78" fmla="*/ 29 w 145"/>
                  <a:gd name="T79" fmla="*/ 77 h 143"/>
                  <a:gd name="T80" fmla="*/ 31 w 145"/>
                  <a:gd name="T81" fmla="*/ 76 h 143"/>
                  <a:gd name="T82" fmla="*/ 12 w 145"/>
                  <a:gd name="T83" fmla="*/ 59 h 143"/>
                  <a:gd name="T84" fmla="*/ 110 w 145"/>
                  <a:gd name="T85" fmla="*/ 112 h 143"/>
                  <a:gd name="T86" fmla="*/ 92 w 145"/>
                  <a:gd name="T87" fmla="*/ 117 h 143"/>
                  <a:gd name="T88" fmla="*/ 89 w 145"/>
                  <a:gd name="T89" fmla="*/ 85 h 143"/>
                  <a:gd name="T90" fmla="*/ 110 w 145"/>
                  <a:gd name="T91" fmla="*/ 82 h 143"/>
                  <a:gd name="T92" fmla="*/ 117 w 145"/>
                  <a:gd name="T93" fmla="*/ 87 h 143"/>
                  <a:gd name="T94" fmla="*/ 97 w 145"/>
                  <a:gd name="T95" fmla="*/ 108 h 143"/>
                  <a:gd name="T96" fmla="*/ 103 w 145"/>
                  <a:gd name="T97" fmla="*/ 97 h 143"/>
                  <a:gd name="T98" fmla="*/ 112 w 145"/>
                  <a:gd name="T99" fmla="*/ 78 h 143"/>
                  <a:gd name="T100" fmla="*/ 123 w 145"/>
                  <a:gd name="T101" fmla="*/ 59 h 143"/>
                  <a:gd name="T102" fmla="*/ 105 w 145"/>
                  <a:gd name="T103" fmla="*/ 24 h 143"/>
                  <a:gd name="T104" fmla="*/ 94 w 145"/>
                  <a:gd name="T105" fmla="*/ 23 h 143"/>
                  <a:gd name="T106" fmla="*/ 38 w 145"/>
                  <a:gd name="T107" fmla="*/ 54 h 143"/>
                  <a:gd name="T108" fmla="*/ 103 w 145"/>
                  <a:gd name="T109" fmla="*/ 1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5" h="143">
                    <a:moveTo>
                      <a:pt x="144" y="65"/>
                    </a:moveTo>
                    <a:cubicBezTo>
                      <a:pt x="109" y="3"/>
                      <a:pt x="109" y="3"/>
                      <a:pt x="109" y="3"/>
                    </a:cubicBezTo>
                    <a:cubicBezTo>
                      <a:pt x="107" y="1"/>
                      <a:pt x="104" y="0"/>
                      <a:pt x="102" y="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1" y="47"/>
                      <a:pt x="12" y="47"/>
                      <a:pt x="5" y="52"/>
                    </a:cubicBezTo>
                    <a:cubicBezTo>
                      <a:pt x="2" y="56"/>
                      <a:pt x="0" y="60"/>
                      <a:pt x="0" y="6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1"/>
                      <a:pt x="2" y="143"/>
                      <a:pt x="5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4" y="143"/>
                      <a:pt x="107" y="141"/>
                      <a:pt x="110" y="138"/>
                    </a:cubicBezTo>
                    <a:cubicBezTo>
                      <a:pt x="120" y="136"/>
                      <a:pt x="127" y="128"/>
                      <a:pt x="127" y="118"/>
                    </a:cubicBezTo>
                    <a:cubicBezTo>
                      <a:pt x="127" y="117"/>
                      <a:pt x="127" y="117"/>
                      <a:pt x="127" y="117"/>
                    </a:cubicBezTo>
                    <a:cubicBezTo>
                      <a:pt x="127" y="80"/>
                      <a:pt x="127" y="80"/>
                      <a:pt x="127" y="80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4" y="70"/>
                      <a:pt x="145" y="69"/>
                      <a:pt x="145" y="68"/>
                    </a:cubicBezTo>
                    <a:cubicBezTo>
                      <a:pt x="145" y="67"/>
                      <a:pt x="145" y="66"/>
                      <a:pt x="144" y="65"/>
                    </a:cubicBezTo>
                    <a:close/>
                    <a:moveTo>
                      <a:pt x="41" y="55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6" y="28"/>
                      <a:pt x="101" y="29"/>
                      <a:pt x="104" y="27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18" y="59"/>
                      <a:pt x="117" y="63"/>
                      <a:pt x="118" y="67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2"/>
                      <a:pt x="112" y="72"/>
                    </a:cubicBezTo>
                    <a:cubicBezTo>
                      <a:pt x="112" y="66"/>
                      <a:pt x="107" y="61"/>
                      <a:pt x="100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59"/>
                      <a:pt x="87" y="58"/>
                      <a:pt x="87" y="57"/>
                    </a:cubicBezTo>
                    <a:cubicBezTo>
                      <a:pt x="81" y="47"/>
                      <a:pt x="68" y="44"/>
                      <a:pt x="58" y="50"/>
                    </a:cubicBezTo>
                    <a:cubicBezTo>
                      <a:pt x="54" y="52"/>
                      <a:pt x="51" y="56"/>
                      <a:pt x="49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59"/>
                      <a:pt x="42" y="57"/>
                      <a:pt x="41" y="55"/>
                    </a:cubicBezTo>
                    <a:close/>
                    <a:moveTo>
                      <a:pt x="92" y="77"/>
                    </a:moveTo>
                    <a:cubicBezTo>
                      <a:pt x="91" y="77"/>
                      <a:pt x="91" y="77"/>
                      <a:pt x="91" y="77"/>
                    </a:cubicBezTo>
                    <a:cubicBezTo>
                      <a:pt x="90" y="77"/>
                      <a:pt x="90" y="77"/>
                      <a:pt x="90" y="76"/>
                    </a:cubicBezTo>
                    <a:cubicBezTo>
                      <a:pt x="90" y="75"/>
                      <a:pt x="90" y="75"/>
                      <a:pt x="91" y="75"/>
                    </a:cubicBezTo>
                    <a:cubicBezTo>
                      <a:pt x="92" y="75"/>
                      <a:pt x="92" y="75"/>
                      <a:pt x="92" y="75"/>
                    </a:cubicBezTo>
                    <a:cubicBezTo>
                      <a:pt x="94" y="75"/>
                      <a:pt x="95" y="76"/>
                      <a:pt x="95" y="78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5" y="80"/>
                      <a:pt x="95" y="80"/>
                      <a:pt x="94" y="80"/>
                    </a:cubicBezTo>
                    <a:cubicBezTo>
                      <a:pt x="93" y="80"/>
                      <a:pt x="92" y="80"/>
                      <a:pt x="92" y="79"/>
                    </a:cubicBezTo>
                    <a:cubicBezTo>
                      <a:pt x="92" y="78"/>
                      <a:pt x="92" y="78"/>
                      <a:pt x="92" y="78"/>
                    </a:cubicBezTo>
                    <a:cubicBezTo>
                      <a:pt x="92" y="78"/>
                      <a:pt x="92" y="77"/>
                      <a:pt x="92" y="77"/>
                    </a:cubicBezTo>
                    <a:close/>
                    <a:moveTo>
                      <a:pt x="92" y="126"/>
                    </a:moveTo>
                    <a:cubicBezTo>
                      <a:pt x="92" y="122"/>
                      <a:pt x="92" y="122"/>
                      <a:pt x="92" y="122"/>
                    </a:cubicBezTo>
                    <a:cubicBezTo>
                      <a:pt x="92" y="121"/>
                      <a:pt x="93" y="120"/>
                      <a:pt x="94" y="120"/>
                    </a:cubicBezTo>
                    <a:cubicBezTo>
                      <a:pt x="95" y="120"/>
                      <a:pt x="95" y="121"/>
                      <a:pt x="95" y="122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95" y="126"/>
                      <a:pt x="95" y="127"/>
                      <a:pt x="95" y="127"/>
                    </a:cubicBezTo>
                    <a:cubicBezTo>
                      <a:pt x="94" y="128"/>
                      <a:pt x="94" y="128"/>
                      <a:pt x="93" y="128"/>
                    </a:cubicBezTo>
                    <a:cubicBezTo>
                      <a:pt x="93" y="128"/>
                      <a:pt x="93" y="128"/>
                      <a:pt x="93" y="128"/>
                    </a:cubicBezTo>
                    <a:cubicBezTo>
                      <a:pt x="92" y="127"/>
                      <a:pt x="92" y="126"/>
                      <a:pt x="92" y="126"/>
                    </a:cubicBezTo>
                    <a:close/>
                    <a:moveTo>
                      <a:pt x="19" y="83"/>
                    </a:moveTo>
                    <a:cubicBezTo>
                      <a:pt x="19" y="83"/>
                      <a:pt x="20" y="84"/>
                      <a:pt x="20" y="85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0" y="90"/>
                      <a:pt x="19" y="91"/>
                      <a:pt x="19" y="91"/>
                    </a:cubicBezTo>
                    <a:cubicBezTo>
                      <a:pt x="18" y="91"/>
                      <a:pt x="17" y="90"/>
                      <a:pt x="17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lose/>
                    <a:moveTo>
                      <a:pt x="17" y="80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5"/>
                      <a:pt x="18" y="75"/>
                      <a:pt x="19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5"/>
                      <a:pt x="21" y="75"/>
                      <a:pt x="21" y="76"/>
                    </a:cubicBezTo>
                    <a:cubicBezTo>
                      <a:pt x="21" y="77"/>
                      <a:pt x="21" y="77"/>
                      <a:pt x="20" y="77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1"/>
                      <a:pt x="19" y="81"/>
                      <a:pt x="19" y="81"/>
                    </a:cubicBezTo>
                    <a:cubicBezTo>
                      <a:pt x="18" y="81"/>
                      <a:pt x="17" y="81"/>
                      <a:pt x="17" y="80"/>
                    </a:cubicBezTo>
                    <a:close/>
                    <a:moveTo>
                      <a:pt x="19" y="93"/>
                    </a:moveTo>
                    <a:cubicBezTo>
                      <a:pt x="19" y="93"/>
                      <a:pt x="20" y="93"/>
                      <a:pt x="20" y="94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20" y="100"/>
                      <a:pt x="19" y="100"/>
                      <a:pt x="19" y="100"/>
                    </a:cubicBezTo>
                    <a:cubicBezTo>
                      <a:pt x="18" y="100"/>
                      <a:pt x="17" y="100"/>
                      <a:pt x="17" y="99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3"/>
                      <a:pt x="18" y="93"/>
                      <a:pt x="19" y="93"/>
                    </a:cubicBezTo>
                    <a:close/>
                    <a:moveTo>
                      <a:pt x="19" y="102"/>
                    </a:moveTo>
                    <a:cubicBezTo>
                      <a:pt x="19" y="102"/>
                      <a:pt x="20" y="103"/>
                      <a:pt x="20" y="104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0" y="109"/>
                      <a:pt x="19" y="110"/>
                      <a:pt x="19" y="110"/>
                    </a:cubicBezTo>
                    <a:cubicBezTo>
                      <a:pt x="18" y="110"/>
                      <a:pt x="17" y="109"/>
                      <a:pt x="17" y="108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lose/>
                    <a:moveTo>
                      <a:pt x="19" y="112"/>
                    </a:moveTo>
                    <a:cubicBezTo>
                      <a:pt x="19" y="112"/>
                      <a:pt x="20" y="112"/>
                      <a:pt x="20" y="113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20" y="119"/>
                      <a:pt x="19" y="119"/>
                      <a:pt x="19" y="119"/>
                    </a:cubicBezTo>
                    <a:cubicBezTo>
                      <a:pt x="18" y="119"/>
                      <a:pt x="17" y="119"/>
                      <a:pt x="17" y="118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2"/>
                      <a:pt x="18" y="112"/>
                      <a:pt x="19" y="112"/>
                    </a:cubicBezTo>
                    <a:close/>
                    <a:moveTo>
                      <a:pt x="19" y="121"/>
                    </a:moveTo>
                    <a:cubicBezTo>
                      <a:pt x="19" y="121"/>
                      <a:pt x="20" y="122"/>
                      <a:pt x="20" y="123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3" y="126"/>
                      <a:pt x="24" y="127"/>
                      <a:pt x="24" y="127"/>
                    </a:cubicBezTo>
                    <a:cubicBezTo>
                      <a:pt x="24" y="128"/>
                      <a:pt x="23" y="129"/>
                      <a:pt x="22" y="129"/>
                    </a:cubicBezTo>
                    <a:cubicBezTo>
                      <a:pt x="19" y="129"/>
                      <a:pt x="19" y="129"/>
                      <a:pt x="19" y="129"/>
                    </a:cubicBezTo>
                    <a:cubicBezTo>
                      <a:pt x="18" y="129"/>
                      <a:pt x="17" y="128"/>
                      <a:pt x="17" y="127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8" y="121"/>
                      <a:pt x="19" y="121"/>
                    </a:cubicBezTo>
                    <a:close/>
                    <a:moveTo>
                      <a:pt x="77" y="77"/>
                    </a:moveTo>
                    <a:cubicBezTo>
                      <a:pt x="72" y="77"/>
                      <a:pt x="72" y="77"/>
                      <a:pt x="72" y="77"/>
                    </a:cubicBezTo>
                    <a:cubicBezTo>
                      <a:pt x="71" y="77"/>
                      <a:pt x="71" y="77"/>
                      <a:pt x="71" y="76"/>
                    </a:cubicBezTo>
                    <a:cubicBezTo>
                      <a:pt x="71" y="75"/>
                      <a:pt x="71" y="75"/>
                      <a:pt x="72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8" y="75"/>
                      <a:pt x="78" y="75"/>
                      <a:pt x="78" y="76"/>
                    </a:cubicBezTo>
                    <a:cubicBezTo>
                      <a:pt x="78" y="77"/>
                      <a:pt x="78" y="77"/>
                      <a:pt x="77" y="77"/>
                    </a:cubicBezTo>
                    <a:close/>
                    <a:moveTo>
                      <a:pt x="79" y="126"/>
                    </a:moveTo>
                    <a:cubicBezTo>
                      <a:pt x="80" y="126"/>
                      <a:pt x="81" y="127"/>
                      <a:pt x="81" y="127"/>
                    </a:cubicBezTo>
                    <a:cubicBezTo>
                      <a:pt x="81" y="128"/>
                      <a:pt x="80" y="129"/>
                      <a:pt x="7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4" y="129"/>
                      <a:pt x="73" y="128"/>
                      <a:pt x="73" y="127"/>
                    </a:cubicBezTo>
                    <a:cubicBezTo>
                      <a:pt x="73" y="127"/>
                      <a:pt x="74" y="126"/>
                      <a:pt x="75" y="126"/>
                    </a:cubicBezTo>
                    <a:lnTo>
                      <a:pt x="79" y="126"/>
                    </a:lnTo>
                    <a:close/>
                    <a:moveTo>
                      <a:pt x="71" y="127"/>
                    </a:moveTo>
                    <a:cubicBezTo>
                      <a:pt x="71" y="128"/>
                      <a:pt x="71" y="129"/>
                      <a:pt x="70" y="129"/>
                    </a:cubicBezTo>
                    <a:cubicBezTo>
                      <a:pt x="65" y="129"/>
                      <a:pt x="65" y="129"/>
                      <a:pt x="65" y="129"/>
                    </a:cubicBezTo>
                    <a:cubicBezTo>
                      <a:pt x="64" y="129"/>
                      <a:pt x="64" y="128"/>
                      <a:pt x="64" y="127"/>
                    </a:cubicBezTo>
                    <a:cubicBezTo>
                      <a:pt x="64" y="127"/>
                      <a:pt x="64" y="126"/>
                      <a:pt x="65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1" y="126"/>
                      <a:pt x="71" y="127"/>
                      <a:pt x="71" y="127"/>
                    </a:cubicBezTo>
                    <a:close/>
                    <a:moveTo>
                      <a:pt x="67" y="77"/>
                    </a:moveTo>
                    <a:cubicBezTo>
                      <a:pt x="63" y="77"/>
                      <a:pt x="63" y="77"/>
                      <a:pt x="63" y="77"/>
                    </a:cubicBezTo>
                    <a:cubicBezTo>
                      <a:pt x="62" y="77"/>
                      <a:pt x="61" y="77"/>
                      <a:pt x="61" y="76"/>
                    </a:cubicBezTo>
                    <a:cubicBezTo>
                      <a:pt x="61" y="75"/>
                      <a:pt x="62" y="75"/>
                      <a:pt x="63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8" y="75"/>
                      <a:pt x="69" y="75"/>
                      <a:pt x="69" y="76"/>
                    </a:cubicBezTo>
                    <a:cubicBezTo>
                      <a:pt x="69" y="77"/>
                      <a:pt x="68" y="77"/>
                      <a:pt x="67" y="77"/>
                    </a:cubicBezTo>
                    <a:close/>
                    <a:moveTo>
                      <a:pt x="62" y="127"/>
                    </a:moveTo>
                    <a:cubicBezTo>
                      <a:pt x="62" y="128"/>
                      <a:pt x="61" y="129"/>
                      <a:pt x="60" y="129"/>
                    </a:cubicBezTo>
                    <a:cubicBezTo>
                      <a:pt x="56" y="129"/>
                      <a:pt x="56" y="129"/>
                      <a:pt x="56" y="129"/>
                    </a:cubicBezTo>
                    <a:cubicBezTo>
                      <a:pt x="55" y="129"/>
                      <a:pt x="54" y="128"/>
                      <a:pt x="54" y="127"/>
                    </a:cubicBezTo>
                    <a:cubicBezTo>
                      <a:pt x="54" y="127"/>
                      <a:pt x="55" y="126"/>
                      <a:pt x="56" y="126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61" y="126"/>
                      <a:pt x="62" y="127"/>
                      <a:pt x="62" y="127"/>
                    </a:cubicBezTo>
                    <a:close/>
                    <a:moveTo>
                      <a:pt x="58" y="77"/>
                    </a:moveTo>
                    <a:cubicBezTo>
                      <a:pt x="53" y="77"/>
                      <a:pt x="53" y="77"/>
                      <a:pt x="53" y="77"/>
                    </a:cubicBezTo>
                    <a:cubicBezTo>
                      <a:pt x="52" y="77"/>
                      <a:pt x="52" y="77"/>
                      <a:pt x="52" y="76"/>
                    </a:cubicBezTo>
                    <a:cubicBezTo>
                      <a:pt x="52" y="75"/>
                      <a:pt x="52" y="75"/>
                      <a:pt x="53" y="7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9" y="75"/>
                      <a:pt x="59" y="75"/>
                      <a:pt x="59" y="76"/>
                    </a:cubicBezTo>
                    <a:cubicBezTo>
                      <a:pt x="59" y="77"/>
                      <a:pt x="59" y="77"/>
                      <a:pt x="58" y="77"/>
                    </a:cubicBezTo>
                    <a:close/>
                    <a:moveTo>
                      <a:pt x="52" y="127"/>
                    </a:moveTo>
                    <a:cubicBezTo>
                      <a:pt x="52" y="128"/>
                      <a:pt x="52" y="129"/>
                      <a:pt x="51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5" y="128"/>
                      <a:pt x="45" y="127"/>
                    </a:cubicBezTo>
                    <a:cubicBezTo>
                      <a:pt x="45" y="127"/>
                      <a:pt x="45" y="126"/>
                      <a:pt x="46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2" y="126"/>
                      <a:pt x="52" y="127"/>
                      <a:pt x="52" y="127"/>
                    </a:cubicBezTo>
                    <a:close/>
                    <a:moveTo>
                      <a:pt x="48" y="77"/>
                    </a:moveTo>
                    <a:cubicBezTo>
                      <a:pt x="44" y="77"/>
                      <a:pt x="44" y="77"/>
                      <a:pt x="44" y="77"/>
                    </a:cubicBezTo>
                    <a:cubicBezTo>
                      <a:pt x="43" y="77"/>
                      <a:pt x="42" y="77"/>
                      <a:pt x="42" y="76"/>
                    </a:cubicBezTo>
                    <a:cubicBezTo>
                      <a:pt x="42" y="75"/>
                      <a:pt x="43" y="75"/>
                      <a:pt x="4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9" y="75"/>
                      <a:pt x="50" y="75"/>
                      <a:pt x="50" y="76"/>
                    </a:cubicBezTo>
                    <a:cubicBezTo>
                      <a:pt x="50" y="77"/>
                      <a:pt x="49" y="77"/>
                      <a:pt x="48" y="77"/>
                    </a:cubicBezTo>
                    <a:close/>
                    <a:moveTo>
                      <a:pt x="43" y="127"/>
                    </a:moveTo>
                    <a:cubicBezTo>
                      <a:pt x="43" y="128"/>
                      <a:pt x="42" y="129"/>
                      <a:pt x="41" y="129"/>
                    </a:cubicBezTo>
                    <a:cubicBezTo>
                      <a:pt x="36" y="129"/>
                      <a:pt x="36" y="129"/>
                      <a:pt x="36" y="129"/>
                    </a:cubicBezTo>
                    <a:cubicBezTo>
                      <a:pt x="36" y="129"/>
                      <a:pt x="35" y="128"/>
                      <a:pt x="35" y="127"/>
                    </a:cubicBezTo>
                    <a:cubicBezTo>
                      <a:pt x="35" y="127"/>
                      <a:pt x="36" y="126"/>
                      <a:pt x="36" y="126"/>
                    </a:cubicBezTo>
                    <a:cubicBezTo>
                      <a:pt x="41" y="126"/>
                      <a:pt x="41" y="126"/>
                      <a:pt x="41" y="126"/>
                    </a:cubicBezTo>
                    <a:cubicBezTo>
                      <a:pt x="42" y="126"/>
                      <a:pt x="43" y="127"/>
                      <a:pt x="43" y="127"/>
                    </a:cubicBezTo>
                    <a:close/>
                    <a:moveTo>
                      <a:pt x="89" y="129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3" y="129"/>
                      <a:pt x="83" y="128"/>
                      <a:pt x="83" y="127"/>
                    </a:cubicBezTo>
                    <a:cubicBezTo>
                      <a:pt x="83" y="127"/>
                      <a:pt x="83" y="126"/>
                      <a:pt x="84" y="126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0" y="126"/>
                      <a:pt x="90" y="127"/>
                      <a:pt x="90" y="127"/>
                    </a:cubicBezTo>
                    <a:cubicBezTo>
                      <a:pt x="90" y="128"/>
                      <a:pt x="90" y="129"/>
                      <a:pt x="89" y="129"/>
                    </a:cubicBezTo>
                    <a:close/>
                    <a:moveTo>
                      <a:pt x="82" y="77"/>
                    </a:moveTo>
                    <a:cubicBezTo>
                      <a:pt x="81" y="77"/>
                      <a:pt x="80" y="77"/>
                      <a:pt x="80" y="76"/>
                    </a:cubicBezTo>
                    <a:cubicBezTo>
                      <a:pt x="80" y="75"/>
                      <a:pt x="81" y="75"/>
                      <a:pt x="82" y="75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7" y="75"/>
                      <a:pt x="88" y="75"/>
                      <a:pt x="88" y="76"/>
                    </a:cubicBezTo>
                    <a:cubicBezTo>
                      <a:pt x="88" y="77"/>
                      <a:pt x="87" y="77"/>
                      <a:pt x="86" y="77"/>
                    </a:cubicBezTo>
                    <a:lnTo>
                      <a:pt x="82" y="77"/>
                    </a:lnTo>
                    <a:close/>
                    <a:moveTo>
                      <a:pt x="59" y="61"/>
                    </a:moveTo>
                    <a:cubicBezTo>
                      <a:pt x="59" y="60"/>
                      <a:pt x="60" y="59"/>
                      <a:pt x="61" y="58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6" y="54"/>
                      <a:pt x="68" y="54"/>
                      <a:pt x="70" y="54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8"/>
                      <a:pt x="68" y="58"/>
                      <a:pt x="65" y="60"/>
                    </a:cubicBezTo>
                    <a:cubicBezTo>
                      <a:pt x="65" y="60"/>
                      <a:pt x="65" y="60"/>
                      <a:pt x="65" y="61"/>
                    </a:cubicBezTo>
                    <a:lnTo>
                      <a:pt x="59" y="61"/>
                    </a:lnTo>
                    <a:close/>
                    <a:moveTo>
                      <a:pt x="40" y="76"/>
                    </a:moveTo>
                    <a:cubicBezTo>
                      <a:pt x="40" y="77"/>
                      <a:pt x="40" y="77"/>
                      <a:pt x="39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3" y="77"/>
                      <a:pt x="33" y="77"/>
                      <a:pt x="33" y="76"/>
                    </a:cubicBezTo>
                    <a:cubicBezTo>
                      <a:pt x="33" y="75"/>
                      <a:pt x="33" y="75"/>
                      <a:pt x="34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0" y="76"/>
                    </a:cubicBezTo>
                    <a:close/>
                    <a:moveTo>
                      <a:pt x="33" y="127"/>
                    </a:moveTo>
                    <a:cubicBezTo>
                      <a:pt x="33" y="128"/>
                      <a:pt x="33" y="129"/>
                      <a:pt x="32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26" y="129"/>
                      <a:pt x="26" y="128"/>
                      <a:pt x="26" y="127"/>
                    </a:cubicBezTo>
                    <a:cubicBezTo>
                      <a:pt x="26" y="127"/>
                      <a:pt x="26" y="126"/>
                      <a:pt x="27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3" y="126"/>
                      <a:pt x="33" y="127"/>
                      <a:pt x="33" y="127"/>
                    </a:cubicBezTo>
                    <a:close/>
                    <a:moveTo>
                      <a:pt x="29" y="77"/>
                    </a:move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3" y="77"/>
                      <a:pt x="23" y="76"/>
                    </a:cubicBezTo>
                    <a:cubicBezTo>
                      <a:pt x="23" y="75"/>
                      <a:pt x="24" y="75"/>
                      <a:pt x="24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31" y="75"/>
                      <a:pt x="31" y="76"/>
                    </a:cubicBezTo>
                    <a:cubicBezTo>
                      <a:pt x="31" y="77"/>
                      <a:pt x="30" y="77"/>
                      <a:pt x="29" y="77"/>
                    </a:cubicBezTo>
                    <a:close/>
                    <a:moveTo>
                      <a:pt x="15" y="57"/>
                    </a:moveTo>
                    <a:cubicBezTo>
                      <a:pt x="17" y="61"/>
                      <a:pt x="17" y="61"/>
                      <a:pt x="17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2" y="60"/>
                      <a:pt x="12" y="59"/>
                    </a:cubicBezTo>
                    <a:cubicBezTo>
                      <a:pt x="13" y="58"/>
                      <a:pt x="14" y="58"/>
                      <a:pt x="15" y="57"/>
                    </a:cubicBezTo>
                    <a:close/>
                    <a:moveTo>
                      <a:pt x="117" y="118"/>
                    </a:moveTo>
                    <a:cubicBezTo>
                      <a:pt x="117" y="122"/>
                      <a:pt x="115" y="125"/>
                      <a:pt x="112" y="127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1" y="112"/>
                      <a:pt x="111" y="112"/>
                      <a:pt x="110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5" y="118"/>
                      <a:pt x="95" y="119"/>
                      <a:pt x="94" y="119"/>
                    </a:cubicBezTo>
                    <a:cubicBezTo>
                      <a:pt x="93" y="119"/>
                      <a:pt x="92" y="118"/>
                      <a:pt x="92" y="117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88" y="111"/>
                      <a:pt x="85" y="106"/>
                      <a:pt x="85" y="100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5" y="90"/>
                      <a:pt x="86" y="87"/>
                      <a:pt x="89" y="85"/>
                    </a:cubicBezTo>
                    <a:cubicBezTo>
                      <a:pt x="89" y="84"/>
                      <a:pt x="89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89" y="84"/>
                      <a:pt x="89" y="84"/>
                      <a:pt x="89" y="85"/>
                    </a:cubicBezTo>
                    <a:cubicBezTo>
                      <a:pt x="90" y="83"/>
                      <a:pt x="92" y="82"/>
                      <a:pt x="95" y="82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2" y="82"/>
                      <a:pt x="112" y="82"/>
                      <a:pt x="112" y="80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7"/>
                      <a:pt x="117" y="87"/>
                      <a:pt x="117" y="87"/>
                    </a:cubicBezTo>
                    <a:cubicBezTo>
                      <a:pt x="116" y="87"/>
                      <a:pt x="116" y="87"/>
                      <a:pt x="115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7"/>
                      <a:pt x="90" y="90"/>
                      <a:pt x="90" y="94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4"/>
                      <a:pt x="93" y="108"/>
                      <a:pt x="97" y="10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6" y="108"/>
                      <a:pt x="116" y="107"/>
                      <a:pt x="117" y="107"/>
                    </a:cubicBezTo>
                    <a:cubicBezTo>
                      <a:pt x="117" y="117"/>
                      <a:pt x="117" y="117"/>
                      <a:pt x="117" y="117"/>
                    </a:cubicBezTo>
                    <a:lnTo>
                      <a:pt x="117" y="118"/>
                    </a:lnTo>
                    <a:close/>
                    <a:moveTo>
                      <a:pt x="103" y="97"/>
                    </a:moveTo>
                    <a:cubicBezTo>
                      <a:pt x="103" y="99"/>
                      <a:pt x="102" y="101"/>
                      <a:pt x="100" y="101"/>
                    </a:cubicBezTo>
                    <a:cubicBezTo>
                      <a:pt x="98" y="101"/>
                      <a:pt x="96" y="99"/>
                      <a:pt x="96" y="97"/>
                    </a:cubicBezTo>
                    <a:cubicBezTo>
                      <a:pt x="96" y="95"/>
                      <a:pt x="98" y="94"/>
                      <a:pt x="100" y="94"/>
                    </a:cubicBezTo>
                    <a:cubicBezTo>
                      <a:pt x="102" y="94"/>
                      <a:pt x="103" y="95"/>
                      <a:pt x="103" y="97"/>
                    </a:cubicBezTo>
                    <a:close/>
                    <a:moveTo>
                      <a:pt x="112" y="78"/>
                    </a:moveTo>
                    <a:cubicBezTo>
                      <a:pt x="112" y="74"/>
                      <a:pt x="112" y="74"/>
                      <a:pt x="112" y="74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8"/>
                      <a:pt x="121" y="68"/>
                    </a:cubicBezTo>
                    <a:cubicBezTo>
                      <a:pt x="122" y="67"/>
                      <a:pt x="121" y="67"/>
                      <a:pt x="121" y="67"/>
                    </a:cubicBezTo>
                    <a:cubicBezTo>
                      <a:pt x="120" y="64"/>
                      <a:pt x="121" y="60"/>
                      <a:pt x="123" y="59"/>
                    </a:cubicBezTo>
                    <a:cubicBezTo>
                      <a:pt x="123" y="59"/>
                      <a:pt x="124" y="59"/>
                      <a:pt x="124" y="58"/>
                    </a:cubicBezTo>
                    <a:cubicBezTo>
                      <a:pt x="124" y="58"/>
                      <a:pt x="125" y="58"/>
                      <a:pt x="125" y="58"/>
                    </a:cubicBezTo>
                    <a:cubicBezTo>
                      <a:pt x="125" y="57"/>
                      <a:pt x="125" y="57"/>
                      <a:pt x="125" y="5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6" y="24"/>
                      <a:pt x="105" y="24"/>
                      <a:pt x="105" y="24"/>
                    </a:cubicBezTo>
                    <a:cubicBezTo>
                      <a:pt x="105" y="24"/>
                      <a:pt x="104" y="24"/>
                      <a:pt x="104" y="24"/>
                    </a:cubicBezTo>
                    <a:cubicBezTo>
                      <a:pt x="104" y="24"/>
                      <a:pt x="103" y="24"/>
                      <a:pt x="103" y="24"/>
                    </a:cubicBezTo>
                    <a:cubicBezTo>
                      <a:pt x="101" y="26"/>
                      <a:pt x="97" y="25"/>
                      <a:pt x="95" y="22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22"/>
                      <a:pt x="95" y="21"/>
                      <a:pt x="94" y="21"/>
                    </a:cubicBezTo>
                    <a:cubicBezTo>
                      <a:pt x="94" y="21"/>
                      <a:pt x="94" y="21"/>
                      <a:pt x="93" y="21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7"/>
                      <a:pt x="39" y="59"/>
                      <a:pt x="39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34" y="65"/>
                      <a:pt x="134" y="65"/>
                      <a:pt x="134" y="65"/>
                    </a:cubicBezTo>
                    <a:lnTo>
                      <a:pt x="112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155" name="矩形 154"/>
          <p:cNvSpPr/>
          <p:nvPr/>
        </p:nvSpPr>
        <p:spPr>
          <a:xfrm>
            <a:off x="2577921" y="2176389"/>
            <a:ext cx="1144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5489074" y="3883852"/>
            <a:ext cx="1144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7169338" y="3883851"/>
            <a:ext cx="1144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4329564" y="1254156"/>
            <a:ext cx="297269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zh-CN" altLang="en-US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9" name="矩形 158"/>
          <p:cNvSpPr>
            <a:spLocks noChangeArrowheads="1"/>
          </p:cNvSpPr>
          <p:nvPr/>
        </p:nvSpPr>
        <p:spPr bwMode="auto">
          <a:xfrm>
            <a:off x="4329564" y="1595016"/>
            <a:ext cx="4243103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530741" y="3016673"/>
            <a:ext cx="31724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1" name="矩形 160"/>
          <p:cNvSpPr>
            <a:spLocks noChangeArrowheads="1"/>
          </p:cNvSpPr>
          <p:nvPr/>
        </p:nvSpPr>
        <p:spPr bwMode="auto">
          <a:xfrm>
            <a:off x="528638" y="3325172"/>
            <a:ext cx="4482113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  <p:bldP spid="157" grpId="0"/>
      <p:bldP spid="158" grpId="0"/>
      <p:bldP spid="159" grpId="0"/>
      <p:bldP spid="160" grpId="0"/>
      <p:bldP spid="1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3911517" y="833768"/>
            <a:ext cx="1320966" cy="840715"/>
            <a:chOff x="4413419" y="947422"/>
            <a:chExt cx="1320966" cy="840715"/>
          </a:xfrm>
        </p:grpSpPr>
        <p:sp>
          <p:nvSpPr>
            <p:cNvPr id="213" name="文本框 212"/>
            <p:cNvSpPr txBox="1"/>
            <p:nvPr/>
          </p:nvSpPr>
          <p:spPr>
            <a:xfrm>
              <a:off x="4413419" y="947422"/>
              <a:ext cx="1320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zh-CN" altLang="en-US" sz="3600" spc="10" dirty="0">
                  <a:solidFill>
                    <a:srgbClr val="F85360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目录</a:t>
              </a:r>
              <a:endParaRPr lang="zh-CN" altLang="en-US" sz="3600" spc="10" dirty="0">
                <a:solidFill>
                  <a:srgbClr val="F8536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214" name="矩形 213"/>
            <p:cNvSpPr/>
            <p:nvPr/>
          </p:nvSpPr>
          <p:spPr>
            <a:xfrm>
              <a:off x="4457378" y="1480360"/>
              <a:ext cx="1225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en-US" altLang="zh-CN" sz="1400" spc="1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CONTENTS</a:t>
              </a:r>
              <a:endParaRPr lang="zh-CN" altLang="en-US" sz="1400" spc="1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3243045" y="1885983"/>
            <a:ext cx="2759371" cy="350873"/>
            <a:chOff x="5244690" y="2402473"/>
            <a:chExt cx="2759371" cy="350873"/>
          </a:xfrm>
        </p:grpSpPr>
        <p:sp>
          <p:nvSpPr>
            <p:cNvPr id="211" name="矩形 2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3243045" y="2285931"/>
            <a:ext cx="2759371" cy="350873"/>
            <a:chOff x="5244690" y="2402473"/>
            <a:chExt cx="2759371" cy="350873"/>
          </a:xfrm>
        </p:grpSpPr>
        <p:sp>
          <p:nvSpPr>
            <p:cNvPr id="221" name="矩形 22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3" name="组合 222"/>
          <p:cNvGrpSpPr/>
          <p:nvPr/>
        </p:nvGrpSpPr>
        <p:grpSpPr>
          <a:xfrm>
            <a:off x="3243045" y="2685879"/>
            <a:ext cx="2759371" cy="350873"/>
            <a:chOff x="5244690" y="2402473"/>
            <a:chExt cx="2759371" cy="350873"/>
          </a:xfrm>
        </p:grpSpPr>
        <p:sp>
          <p:nvSpPr>
            <p:cNvPr id="224" name="矩形 22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矩形 22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3243045" y="3085827"/>
            <a:ext cx="2759371" cy="350873"/>
            <a:chOff x="5244690" y="2402473"/>
            <a:chExt cx="2759371" cy="350873"/>
          </a:xfrm>
        </p:grpSpPr>
        <p:sp>
          <p:nvSpPr>
            <p:cNvPr id="227" name="矩形 22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矩形 22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3243045" y="3485776"/>
            <a:ext cx="2759371" cy="350873"/>
            <a:chOff x="5244690" y="2402473"/>
            <a:chExt cx="2759371" cy="350873"/>
          </a:xfrm>
        </p:grpSpPr>
        <p:sp>
          <p:nvSpPr>
            <p:cNvPr id="230" name="矩形 22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7143</Words>
  <Application>WPS 演示</Application>
  <PresentationFormat>全屏显示(16:9)</PresentationFormat>
  <Paragraphs>496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MEllan HK Xbold</vt:lpstr>
      <vt:lpstr>微软雅黑</vt:lpstr>
      <vt:lpstr>方正粗倩简体</vt:lpstr>
      <vt:lpstr>Calibri</vt:lpstr>
      <vt:lpstr>Adobe 明體 Std L</vt:lpstr>
      <vt:lpstr>Arial Unicode MS</vt:lpstr>
      <vt:lpstr>Calibri Light</vt:lpstr>
      <vt:lpstr>张海山锐线体简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4</cp:revision>
  <dcterms:created xsi:type="dcterms:W3CDTF">2015-04-01T09:05:00Z</dcterms:created>
  <dcterms:modified xsi:type="dcterms:W3CDTF">2018-08-28T02:59:02Z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